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ExtraBold"/>
      <p:bold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Fira Sans Extra Condensed Medium"/>
      <p:regular r:id="rId22"/>
      <p:bold r:id="rId23"/>
      <p:italic r:id="rId24"/>
      <p:boldItalic r:id="rId25"/>
    </p:embeddedFont>
    <p:embeddedFont>
      <p:font typeface="Roboto SemiBold"/>
      <p:regular r:id="rId26"/>
      <p:bold r:id="rId27"/>
      <p:italic r:id="rId28"/>
      <p:boldItalic r:id="rId29"/>
    </p:embeddedFont>
    <p:embeddedFont>
      <p:font typeface="Fira Sans Extra Condensed"/>
      <p:regular r:id="rId30"/>
      <p:bold r:id="rId31"/>
      <p:italic r:id="rId32"/>
      <p:boldItalic r:id="rId33"/>
    </p:embeddedFont>
    <p:embeddedFont>
      <p:font typeface="Fira Sans Extra Condensed SemiBol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FiraSansExtraCondensed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SemiBold-regular.fntdata"/><Relationship Id="rId25" Type="http://schemas.openxmlformats.org/officeDocument/2006/relationships/font" Target="fonts/FiraSansExtraCondensedMedium-boldItalic.fntdata"/><Relationship Id="rId28" Type="http://schemas.openxmlformats.org/officeDocument/2006/relationships/font" Target="fonts/RobotoSemiBold-italic.fntdata"/><Relationship Id="rId27" Type="http://schemas.openxmlformats.org/officeDocument/2006/relationships/font" Target="fonts/Roboto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Semi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-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SemiBold-bold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SemiBold-italic.fntdata"/><Relationship Id="rId17" Type="http://schemas.openxmlformats.org/officeDocument/2006/relationships/font" Target="fonts/RobotoExtraBold-boldItalic.fntdata"/><Relationship Id="rId16" Type="http://schemas.openxmlformats.org/officeDocument/2006/relationships/font" Target="fonts/RobotoExtraBold-bold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12966ae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112966ae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1cd84691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11cd84691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5b49dc139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5b49dc139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d846915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d846915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966aeae2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966aeae2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11c0c7260e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11c0c7260e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1cd84691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11cd84691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1c0c7260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1c0c7260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5b49dc139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5b49dc139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1c0c7260e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11c0c7260e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5b49dc139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5b49dc139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63" y="1413113"/>
            <a:ext cx="4172100" cy="18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188" y="3242588"/>
            <a:ext cx="41721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ctrTitle"/>
          </p:nvPr>
        </p:nvSpPr>
        <p:spPr>
          <a:xfrm>
            <a:off x="77875" y="1214925"/>
            <a:ext cx="5165700" cy="29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 cap="small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CROWD-TRACK: REAL-TIME MONITORING AND HEATMAP GENERATION SYSTEM FOR CONFERENCE HALLS</a:t>
            </a:r>
            <a:endParaRPr b="1"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/>
          </a:p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370200" y="4021075"/>
            <a:ext cx="30138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3"/>
          <p:cNvSpPr/>
          <p:nvPr/>
        </p:nvSpPr>
        <p:spPr>
          <a:xfrm>
            <a:off x="5352600" y="2764019"/>
            <a:ext cx="275100" cy="372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3"/>
          <p:cNvSpPr/>
          <p:nvPr/>
        </p:nvSpPr>
        <p:spPr>
          <a:xfrm>
            <a:off x="8029838" y="3762800"/>
            <a:ext cx="275100" cy="372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13"/>
          <p:cNvGrpSpPr/>
          <p:nvPr/>
        </p:nvGrpSpPr>
        <p:grpSpPr>
          <a:xfrm>
            <a:off x="6714675" y="1214930"/>
            <a:ext cx="275100" cy="518120"/>
            <a:chOff x="6714675" y="1214930"/>
            <a:chExt cx="275100" cy="518120"/>
          </a:xfrm>
        </p:grpSpPr>
        <p:sp>
          <p:nvSpPr>
            <p:cNvPr id="46" name="Google Shape;46;p13"/>
            <p:cNvSpPr/>
            <p:nvPr/>
          </p:nvSpPr>
          <p:spPr>
            <a:xfrm>
              <a:off x="6714675" y="169585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3"/>
            <p:cNvSpPr/>
            <p:nvPr/>
          </p:nvSpPr>
          <p:spPr>
            <a:xfrm>
              <a:off x="6801490" y="1381692"/>
              <a:ext cx="2332" cy="103768"/>
            </a:xfrm>
            <a:custGeom>
              <a:rect b="b" l="l" r="r" t="t"/>
              <a:pathLst>
                <a:path extrusionOk="0" fill="none" h="6141" w="138">
                  <a:moveTo>
                    <a:pt x="1" y="1"/>
                  </a:moveTo>
                  <a:lnTo>
                    <a:pt x="1" y="1"/>
                  </a:lnTo>
                  <a:lnTo>
                    <a:pt x="1" y="5913"/>
                  </a:lnTo>
                  <a:lnTo>
                    <a:pt x="1" y="5913"/>
                  </a:lnTo>
                  <a:cubicBezTo>
                    <a:pt x="1" y="5958"/>
                    <a:pt x="92" y="6095"/>
                    <a:pt x="137" y="6140"/>
                  </a:cubicBezTo>
                  <a:lnTo>
                    <a:pt x="137" y="5276"/>
                  </a:lnTo>
                  <a:lnTo>
                    <a:pt x="1" y="527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3"/>
            <p:cNvSpPr/>
            <p:nvPr/>
          </p:nvSpPr>
          <p:spPr>
            <a:xfrm>
              <a:off x="6897553" y="1470066"/>
              <a:ext cx="2332" cy="15394"/>
            </a:xfrm>
            <a:custGeom>
              <a:rect b="b" l="l" r="r" t="t"/>
              <a:pathLst>
                <a:path extrusionOk="0" fill="none" h="911" w="138">
                  <a:moveTo>
                    <a:pt x="137" y="638"/>
                  </a:moveTo>
                  <a:lnTo>
                    <a:pt x="137" y="638"/>
                  </a:lnTo>
                  <a:lnTo>
                    <a:pt x="92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92" y="865"/>
                    <a:pt x="137" y="728"/>
                    <a:pt x="137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3"/>
            <p:cNvSpPr/>
            <p:nvPr/>
          </p:nvSpPr>
          <p:spPr>
            <a:xfrm>
              <a:off x="6816090" y="1214930"/>
              <a:ext cx="69195" cy="52281"/>
            </a:xfrm>
            <a:custGeom>
              <a:rect b="b" l="l" r="r" t="t"/>
              <a:pathLst>
                <a:path extrusionOk="0" h="3094" w="4095">
                  <a:moveTo>
                    <a:pt x="2047" y="1"/>
                  </a:moveTo>
                  <a:cubicBezTo>
                    <a:pt x="910" y="1"/>
                    <a:pt x="1" y="910"/>
                    <a:pt x="1" y="2047"/>
                  </a:cubicBezTo>
                  <a:lnTo>
                    <a:pt x="1" y="3093"/>
                  </a:lnTo>
                  <a:cubicBezTo>
                    <a:pt x="137" y="3048"/>
                    <a:pt x="274" y="2866"/>
                    <a:pt x="501" y="2866"/>
                  </a:cubicBezTo>
                  <a:lnTo>
                    <a:pt x="501" y="2411"/>
                  </a:lnTo>
                  <a:lnTo>
                    <a:pt x="1092" y="1911"/>
                  </a:lnTo>
                  <a:cubicBezTo>
                    <a:pt x="1411" y="2024"/>
                    <a:pt x="1740" y="2081"/>
                    <a:pt x="2064" y="2081"/>
                  </a:cubicBezTo>
                  <a:cubicBezTo>
                    <a:pt x="2389" y="2081"/>
                    <a:pt x="2707" y="2024"/>
                    <a:pt x="3003" y="1911"/>
                  </a:cubicBezTo>
                  <a:lnTo>
                    <a:pt x="3139" y="1820"/>
                  </a:lnTo>
                  <a:lnTo>
                    <a:pt x="3639" y="2365"/>
                  </a:lnTo>
                  <a:lnTo>
                    <a:pt x="3639" y="2820"/>
                  </a:lnTo>
                  <a:cubicBezTo>
                    <a:pt x="3821" y="2820"/>
                    <a:pt x="4003" y="2911"/>
                    <a:pt x="4094" y="3048"/>
                  </a:cubicBezTo>
                  <a:lnTo>
                    <a:pt x="4094" y="2047"/>
                  </a:lnTo>
                  <a:cubicBezTo>
                    <a:pt x="4094" y="910"/>
                    <a:pt x="3184" y="1"/>
                    <a:pt x="2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6869114" y="1320979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7BC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6773052" y="1323294"/>
              <a:ext cx="154494" cy="147566"/>
            </a:xfrm>
            <a:custGeom>
              <a:rect b="b" l="l" r="r" t="t"/>
              <a:pathLst>
                <a:path extrusionOk="0" h="8733" w="9143">
                  <a:moveTo>
                    <a:pt x="6004" y="0"/>
                  </a:moveTo>
                  <a:lnTo>
                    <a:pt x="6227" y="60"/>
                  </a:lnTo>
                  <a:lnTo>
                    <a:pt x="6227" y="60"/>
                  </a:lnTo>
                  <a:lnTo>
                    <a:pt x="6232" y="46"/>
                  </a:lnTo>
                  <a:lnTo>
                    <a:pt x="6004" y="0"/>
                  </a:lnTo>
                  <a:close/>
                  <a:moveTo>
                    <a:pt x="4640" y="1683"/>
                  </a:moveTo>
                  <a:cubicBezTo>
                    <a:pt x="4776" y="1683"/>
                    <a:pt x="4822" y="1728"/>
                    <a:pt x="4822" y="1865"/>
                  </a:cubicBezTo>
                  <a:cubicBezTo>
                    <a:pt x="4822" y="1956"/>
                    <a:pt x="4776" y="2001"/>
                    <a:pt x="4640" y="2001"/>
                  </a:cubicBezTo>
                  <a:cubicBezTo>
                    <a:pt x="4549" y="2001"/>
                    <a:pt x="4503" y="1956"/>
                    <a:pt x="4503" y="1865"/>
                  </a:cubicBezTo>
                  <a:cubicBezTo>
                    <a:pt x="4503" y="1728"/>
                    <a:pt x="4549" y="1683"/>
                    <a:pt x="4640" y="1683"/>
                  </a:cubicBezTo>
                  <a:close/>
                  <a:moveTo>
                    <a:pt x="4640" y="2547"/>
                  </a:moveTo>
                  <a:cubicBezTo>
                    <a:pt x="4776" y="2547"/>
                    <a:pt x="4822" y="2593"/>
                    <a:pt x="4822" y="2729"/>
                  </a:cubicBezTo>
                  <a:cubicBezTo>
                    <a:pt x="4822" y="2820"/>
                    <a:pt x="4776" y="2865"/>
                    <a:pt x="4640" y="2865"/>
                  </a:cubicBezTo>
                  <a:cubicBezTo>
                    <a:pt x="4549" y="2865"/>
                    <a:pt x="4503" y="2820"/>
                    <a:pt x="4503" y="2729"/>
                  </a:cubicBezTo>
                  <a:cubicBezTo>
                    <a:pt x="4413" y="2638"/>
                    <a:pt x="4549" y="2547"/>
                    <a:pt x="4640" y="2547"/>
                  </a:cubicBezTo>
                  <a:close/>
                  <a:moveTo>
                    <a:pt x="4640" y="3457"/>
                  </a:moveTo>
                  <a:cubicBezTo>
                    <a:pt x="4776" y="3457"/>
                    <a:pt x="4822" y="3502"/>
                    <a:pt x="4822" y="3639"/>
                  </a:cubicBezTo>
                  <a:cubicBezTo>
                    <a:pt x="4822" y="3730"/>
                    <a:pt x="4776" y="3775"/>
                    <a:pt x="4640" y="3775"/>
                  </a:cubicBezTo>
                  <a:cubicBezTo>
                    <a:pt x="4549" y="3775"/>
                    <a:pt x="4503" y="3730"/>
                    <a:pt x="4503" y="3639"/>
                  </a:cubicBezTo>
                  <a:cubicBezTo>
                    <a:pt x="4503" y="3502"/>
                    <a:pt x="4549" y="3457"/>
                    <a:pt x="4640" y="3457"/>
                  </a:cubicBezTo>
                  <a:close/>
                  <a:moveTo>
                    <a:pt x="3048" y="46"/>
                  </a:moveTo>
                  <a:lnTo>
                    <a:pt x="1547" y="455"/>
                  </a:lnTo>
                  <a:cubicBezTo>
                    <a:pt x="774" y="591"/>
                    <a:pt x="274" y="1228"/>
                    <a:pt x="92" y="1956"/>
                  </a:cubicBezTo>
                  <a:lnTo>
                    <a:pt x="1" y="3457"/>
                  </a:lnTo>
                  <a:lnTo>
                    <a:pt x="1684" y="3457"/>
                  </a:lnTo>
                  <a:lnTo>
                    <a:pt x="1684" y="8732"/>
                  </a:lnTo>
                  <a:lnTo>
                    <a:pt x="7460" y="8732"/>
                  </a:lnTo>
                  <a:lnTo>
                    <a:pt x="7460" y="3457"/>
                  </a:lnTo>
                  <a:lnTo>
                    <a:pt x="9142" y="3457"/>
                  </a:lnTo>
                  <a:lnTo>
                    <a:pt x="9097" y="1956"/>
                  </a:lnTo>
                  <a:cubicBezTo>
                    <a:pt x="8915" y="1228"/>
                    <a:pt x="8415" y="682"/>
                    <a:pt x="7687" y="455"/>
                  </a:cubicBezTo>
                  <a:lnTo>
                    <a:pt x="6227" y="60"/>
                  </a:lnTo>
                  <a:lnTo>
                    <a:pt x="6227" y="60"/>
                  </a:lnTo>
                  <a:lnTo>
                    <a:pt x="5686" y="1637"/>
                  </a:lnTo>
                  <a:lnTo>
                    <a:pt x="4640" y="682"/>
                  </a:lnTo>
                  <a:lnTo>
                    <a:pt x="3639" y="1637"/>
                  </a:lnTo>
                  <a:lnTo>
                    <a:pt x="3048" y="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6833764" y="1320979"/>
              <a:ext cx="16154" cy="12318"/>
            </a:xfrm>
            <a:custGeom>
              <a:rect b="b" l="l" r="r" t="t"/>
              <a:pathLst>
                <a:path extrusionOk="0" h="729" w="956">
                  <a:moveTo>
                    <a:pt x="956" y="728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CB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6772291" y="1470843"/>
              <a:ext cx="159867" cy="250539"/>
            </a:xfrm>
            <a:custGeom>
              <a:rect b="b" l="l" r="r" t="t"/>
              <a:pathLst>
                <a:path extrusionOk="0" h="14827" w="9461">
                  <a:moveTo>
                    <a:pt x="1911" y="0"/>
                  </a:moveTo>
                  <a:lnTo>
                    <a:pt x="1911" y="864"/>
                  </a:lnTo>
                  <a:cubicBezTo>
                    <a:pt x="1956" y="955"/>
                    <a:pt x="1956" y="1092"/>
                    <a:pt x="1956" y="1137"/>
                  </a:cubicBezTo>
                  <a:cubicBezTo>
                    <a:pt x="1956" y="1319"/>
                    <a:pt x="1956" y="1729"/>
                    <a:pt x="2047" y="1956"/>
                  </a:cubicBezTo>
                  <a:cubicBezTo>
                    <a:pt x="2047" y="2047"/>
                    <a:pt x="1956" y="2092"/>
                    <a:pt x="1911" y="2092"/>
                  </a:cubicBezTo>
                  <a:lnTo>
                    <a:pt x="1820" y="13144"/>
                  </a:lnTo>
                  <a:cubicBezTo>
                    <a:pt x="956" y="13417"/>
                    <a:pt x="455" y="13826"/>
                    <a:pt x="228" y="14145"/>
                  </a:cubicBezTo>
                  <a:cubicBezTo>
                    <a:pt x="0" y="14463"/>
                    <a:pt x="228" y="14827"/>
                    <a:pt x="546" y="14827"/>
                  </a:cubicBezTo>
                  <a:lnTo>
                    <a:pt x="3866" y="14827"/>
                  </a:lnTo>
                  <a:lnTo>
                    <a:pt x="3866" y="13735"/>
                  </a:lnTo>
                  <a:lnTo>
                    <a:pt x="4776" y="2729"/>
                  </a:lnTo>
                  <a:lnTo>
                    <a:pt x="5731" y="13735"/>
                  </a:lnTo>
                  <a:lnTo>
                    <a:pt x="5731" y="14827"/>
                  </a:lnTo>
                  <a:lnTo>
                    <a:pt x="9005" y="14827"/>
                  </a:lnTo>
                  <a:cubicBezTo>
                    <a:pt x="9233" y="14827"/>
                    <a:pt x="9460" y="14463"/>
                    <a:pt x="9233" y="14145"/>
                  </a:cubicBezTo>
                  <a:cubicBezTo>
                    <a:pt x="9005" y="13826"/>
                    <a:pt x="8505" y="13417"/>
                    <a:pt x="7641" y="13144"/>
                  </a:cubicBezTo>
                  <a:lnTo>
                    <a:pt x="7596" y="13144"/>
                  </a:lnTo>
                  <a:lnTo>
                    <a:pt x="7505" y="2092"/>
                  </a:lnTo>
                  <a:cubicBezTo>
                    <a:pt x="7414" y="2047"/>
                    <a:pt x="7368" y="2001"/>
                    <a:pt x="7368" y="1956"/>
                  </a:cubicBezTo>
                  <a:cubicBezTo>
                    <a:pt x="7368" y="1729"/>
                    <a:pt x="7368" y="1319"/>
                    <a:pt x="7414" y="1137"/>
                  </a:cubicBezTo>
                  <a:cubicBezTo>
                    <a:pt x="7414" y="1092"/>
                    <a:pt x="7414" y="1046"/>
                    <a:pt x="7505" y="910"/>
                  </a:cubicBezTo>
                  <a:lnTo>
                    <a:pt x="7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6773052" y="1381692"/>
              <a:ext cx="28455" cy="99915"/>
            </a:xfrm>
            <a:custGeom>
              <a:rect b="b" l="l" r="r" t="t"/>
              <a:pathLst>
                <a:path extrusionOk="0" h="5913" w="1684">
                  <a:moveTo>
                    <a:pt x="1" y="1"/>
                  </a:moveTo>
                  <a:lnTo>
                    <a:pt x="1" y="5913"/>
                  </a:lnTo>
                  <a:lnTo>
                    <a:pt x="1684" y="5913"/>
                  </a:lnTo>
                  <a:lnTo>
                    <a:pt x="1684" y="5868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6780740" y="1481607"/>
              <a:ext cx="23842" cy="33677"/>
            </a:xfrm>
            <a:custGeom>
              <a:rect b="b" l="l" r="r" t="t"/>
              <a:pathLst>
                <a:path extrusionOk="0" h="1993" w="1411">
                  <a:moveTo>
                    <a:pt x="1" y="0"/>
                  </a:moveTo>
                  <a:lnTo>
                    <a:pt x="1" y="773"/>
                  </a:lnTo>
                  <a:cubicBezTo>
                    <a:pt x="1" y="1182"/>
                    <a:pt x="228" y="1592"/>
                    <a:pt x="319" y="1819"/>
                  </a:cubicBezTo>
                  <a:cubicBezTo>
                    <a:pt x="417" y="1918"/>
                    <a:pt x="516" y="1992"/>
                    <a:pt x="631" y="1992"/>
                  </a:cubicBezTo>
                  <a:cubicBezTo>
                    <a:pt x="676" y="1992"/>
                    <a:pt x="723" y="1981"/>
                    <a:pt x="774" y="1956"/>
                  </a:cubicBezTo>
                  <a:cubicBezTo>
                    <a:pt x="910" y="1910"/>
                    <a:pt x="956" y="1728"/>
                    <a:pt x="910" y="1592"/>
                  </a:cubicBezTo>
                  <a:lnTo>
                    <a:pt x="819" y="1410"/>
                  </a:lnTo>
                  <a:cubicBezTo>
                    <a:pt x="774" y="1364"/>
                    <a:pt x="774" y="1228"/>
                    <a:pt x="774" y="1182"/>
                  </a:cubicBezTo>
                  <a:lnTo>
                    <a:pt x="774" y="819"/>
                  </a:lnTo>
                  <a:cubicBezTo>
                    <a:pt x="774" y="773"/>
                    <a:pt x="956" y="728"/>
                    <a:pt x="956" y="728"/>
                  </a:cubicBezTo>
                  <a:lnTo>
                    <a:pt x="1001" y="1410"/>
                  </a:lnTo>
                  <a:cubicBezTo>
                    <a:pt x="1001" y="1546"/>
                    <a:pt x="1138" y="1592"/>
                    <a:pt x="1229" y="1592"/>
                  </a:cubicBezTo>
                  <a:lnTo>
                    <a:pt x="1365" y="1592"/>
                  </a:lnTo>
                  <a:cubicBezTo>
                    <a:pt x="1411" y="1410"/>
                    <a:pt x="1411" y="1364"/>
                    <a:pt x="1411" y="1319"/>
                  </a:cubicBezTo>
                  <a:cubicBezTo>
                    <a:pt x="1411" y="1092"/>
                    <a:pt x="1411" y="682"/>
                    <a:pt x="1365" y="500"/>
                  </a:cubicBezTo>
                  <a:cubicBezTo>
                    <a:pt x="1365" y="409"/>
                    <a:pt x="1274" y="318"/>
                    <a:pt x="1274" y="227"/>
                  </a:cubicBezTo>
                  <a:cubicBezTo>
                    <a:pt x="1229" y="91"/>
                    <a:pt x="1229" y="45"/>
                    <a:pt x="1183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896015" y="1480830"/>
              <a:ext cx="24620" cy="33677"/>
            </a:xfrm>
            <a:custGeom>
              <a:rect b="b" l="l" r="r" t="t"/>
              <a:pathLst>
                <a:path extrusionOk="0" h="1993" w="1457">
                  <a:moveTo>
                    <a:pt x="274" y="1"/>
                  </a:moveTo>
                  <a:lnTo>
                    <a:pt x="92" y="319"/>
                  </a:lnTo>
                  <a:cubicBezTo>
                    <a:pt x="92" y="364"/>
                    <a:pt x="46" y="501"/>
                    <a:pt x="46" y="546"/>
                  </a:cubicBezTo>
                  <a:cubicBezTo>
                    <a:pt x="46" y="728"/>
                    <a:pt x="46" y="1138"/>
                    <a:pt x="1" y="1365"/>
                  </a:cubicBezTo>
                  <a:cubicBezTo>
                    <a:pt x="1" y="1410"/>
                    <a:pt x="46" y="1456"/>
                    <a:pt x="92" y="1501"/>
                  </a:cubicBezTo>
                  <a:cubicBezTo>
                    <a:pt x="137" y="1501"/>
                    <a:pt x="137" y="1592"/>
                    <a:pt x="228" y="1592"/>
                  </a:cubicBezTo>
                  <a:cubicBezTo>
                    <a:pt x="319" y="1592"/>
                    <a:pt x="365" y="1456"/>
                    <a:pt x="456" y="1410"/>
                  </a:cubicBezTo>
                  <a:lnTo>
                    <a:pt x="501" y="728"/>
                  </a:lnTo>
                  <a:cubicBezTo>
                    <a:pt x="501" y="728"/>
                    <a:pt x="683" y="774"/>
                    <a:pt x="683" y="819"/>
                  </a:cubicBezTo>
                  <a:lnTo>
                    <a:pt x="683" y="1183"/>
                  </a:lnTo>
                  <a:cubicBezTo>
                    <a:pt x="683" y="1274"/>
                    <a:pt x="683" y="1365"/>
                    <a:pt x="592" y="1410"/>
                  </a:cubicBezTo>
                  <a:lnTo>
                    <a:pt x="547" y="1592"/>
                  </a:lnTo>
                  <a:cubicBezTo>
                    <a:pt x="501" y="1729"/>
                    <a:pt x="547" y="1911"/>
                    <a:pt x="683" y="1956"/>
                  </a:cubicBezTo>
                  <a:cubicBezTo>
                    <a:pt x="721" y="1982"/>
                    <a:pt x="763" y="1993"/>
                    <a:pt x="806" y="1993"/>
                  </a:cubicBezTo>
                  <a:cubicBezTo>
                    <a:pt x="917" y="1993"/>
                    <a:pt x="1039" y="1918"/>
                    <a:pt x="1138" y="1820"/>
                  </a:cubicBezTo>
                  <a:cubicBezTo>
                    <a:pt x="1274" y="1592"/>
                    <a:pt x="1456" y="1183"/>
                    <a:pt x="1456" y="774"/>
                  </a:cubicBezTo>
                  <a:lnTo>
                    <a:pt x="1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899868" y="1381692"/>
              <a:ext cx="27678" cy="99155"/>
            </a:xfrm>
            <a:custGeom>
              <a:rect b="b" l="l" r="r" t="t"/>
              <a:pathLst>
                <a:path extrusionOk="0" h="5868" w="1638">
                  <a:moveTo>
                    <a:pt x="0" y="1"/>
                  </a:moveTo>
                  <a:lnTo>
                    <a:pt x="0" y="5276"/>
                  </a:lnTo>
                  <a:lnTo>
                    <a:pt x="0" y="5868"/>
                  </a:lnTo>
                  <a:lnTo>
                    <a:pt x="1637" y="5868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6824555" y="1320979"/>
              <a:ext cx="53802" cy="29216"/>
            </a:xfrm>
            <a:custGeom>
              <a:rect b="b" l="l" r="r" t="t"/>
              <a:pathLst>
                <a:path extrusionOk="0" h="1729" w="3184">
                  <a:moveTo>
                    <a:pt x="546" y="1"/>
                  </a:moveTo>
                  <a:lnTo>
                    <a:pt x="0" y="137"/>
                  </a:lnTo>
                  <a:lnTo>
                    <a:pt x="546" y="1729"/>
                  </a:lnTo>
                  <a:lnTo>
                    <a:pt x="1592" y="819"/>
                  </a:lnTo>
                  <a:lnTo>
                    <a:pt x="1501" y="728"/>
                  </a:lnTo>
                  <a:lnTo>
                    <a:pt x="546" y="1"/>
                  </a:lnTo>
                  <a:close/>
                  <a:moveTo>
                    <a:pt x="2638" y="1"/>
                  </a:moveTo>
                  <a:lnTo>
                    <a:pt x="1592" y="819"/>
                  </a:lnTo>
                  <a:lnTo>
                    <a:pt x="2638" y="1729"/>
                  </a:lnTo>
                  <a:lnTo>
                    <a:pt x="3184" y="183"/>
                  </a:lnTo>
                  <a:lnTo>
                    <a:pt x="2956" y="137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6833775" y="1301148"/>
              <a:ext cx="34601" cy="33676"/>
            </a:xfrm>
            <a:custGeom>
              <a:rect b="b" l="l" r="r" t="t"/>
              <a:pathLst>
                <a:path extrusionOk="0" h="1775" w="2048">
                  <a:moveTo>
                    <a:pt x="1" y="1"/>
                  </a:moveTo>
                  <a:lnTo>
                    <a:pt x="1" y="956"/>
                  </a:lnTo>
                  <a:lnTo>
                    <a:pt x="956" y="1683"/>
                  </a:lnTo>
                  <a:lnTo>
                    <a:pt x="1001" y="1774"/>
                  </a:lnTo>
                  <a:lnTo>
                    <a:pt x="2047" y="956"/>
                  </a:lnTo>
                  <a:lnTo>
                    <a:pt x="2047" y="1"/>
                  </a:lnTo>
                  <a:cubicBezTo>
                    <a:pt x="1729" y="228"/>
                    <a:pt x="1411" y="410"/>
                    <a:pt x="1001" y="410"/>
                  </a:cubicBezTo>
                  <a:cubicBezTo>
                    <a:pt x="592" y="410"/>
                    <a:pt x="274" y="228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815325" y="1260273"/>
              <a:ext cx="9243" cy="21524"/>
            </a:xfrm>
            <a:custGeom>
              <a:rect b="b" l="l" r="r" t="t"/>
              <a:pathLst>
                <a:path extrusionOk="0" h="1093" w="547">
                  <a:moveTo>
                    <a:pt x="546" y="1"/>
                  </a:moveTo>
                  <a:cubicBezTo>
                    <a:pt x="319" y="1"/>
                    <a:pt x="182" y="137"/>
                    <a:pt x="46" y="274"/>
                  </a:cubicBezTo>
                  <a:cubicBezTo>
                    <a:pt x="0" y="365"/>
                    <a:pt x="0" y="456"/>
                    <a:pt x="0" y="501"/>
                  </a:cubicBezTo>
                  <a:cubicBezTo>
                    <a:pt x="0" y="774"/>
                    <a:pt x="228" y="1092"/>
                    <a:pt x="546" y="1092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6877572" y="1260273"/>
              <a:ext cx="10003" cy="21524"/>
            </a:xfrm>
            <a:custGeom>
              <a:rect b="b" l="l" r="r" t="t"/>
              <a:pathLst>
                <a:path extrusionOk="0" h="1093" w="592">
                  <a:moveTo>
                    <a:pt x="0" y="1"/>
                  </a:moveTo>
                  <a:lnTo>
                    <a:pt x="0" y="1092"/>
                  </a:lnTo>
                  <a:cubicBezTo>
                    <a:pt x="273" y="1092"/>
                    <a:pt x="591" y="865"/>
                    <a:pt x="591" y="501"/>
                  </a:cubicBezTo>
                  <a:cubicBezTo>
                    <a:pt x="591" y="410"/>
                    <a:pt x="501" y="274"/>
                    <a:pt x="455" y="228"/>
                  </a:cubicBezTo>
                  <a:cubicBezTo>
                    <a:pt x="364" y="137"/>
                    <a:pt x="228" y="1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824550" y="1244200"/>
              <a:ext cx="53049" cy="66171"/>
            </a:xfrm>
            <a:custGeom>
              <a:rect b="b" l="l" r="r" t="t"/>
              <a:pathLst>
                <a:path extrusionOk="0" h="3739" w="3139">
                  <a:moveTo>
                    <a:pt x="2638" y="1"/>
                  </a:moveTo>
                  <a:lnTo>
                    <a:pt x="2502" y="46"/>
                  </a:lnTo>
                  <a:cubicBezTo>
                    <a:pt x="2206" y="137"/>
                    <a:pt x="1888" y="183"/>
                    <a:pt x="1563" y="183"/>
                  </a:cubicBezTo>
                  <a:cubicBezTo>
                    <a:pt x="1239" y="183"/>
                    <a:pt x="910" y="137"/>
                    <a:pt x="591" y="46"/>
                  </a:cubicBezTo>
                  <a:lnTo>
                    <a:pt x="0" y="546"/>
                  </a:lnTo>
                  <a:lnTo>
                    <a:pt x="0" y="1001"/>
                  </a:lnTo>
                  <a:lnTo>
                    <a:pt x="0" y="2093"/>
                  </a:lnTo>
                  <a:lnTo>
                    <a:pt x="0" y="2229"/>
                  </a:lnTo>
                  <a:cubicBezTo>
                    <a:pt x="0" y="2638"/>
                    <a:pt x="228" y="3048"/>
                    <a:pt x="546" y="3366"/>
                  </a:cubicBezTo>
                  <a:cubicBezTo>
                    <a:pt x="819" y="3594"/>
                    <a:pt x="1137" y="3730"/>
                    <a:pt x="1546" y="3730"/>
                  </a:cubicBezTo>
                  <a:cubicBezTo>
                    <a:pt x="1605" y="3736"/>
                    <a:pt x="1662" y="3739"/>
                    <a:pt x="1718" y="3739"/>
                  </a:cubicBezTo>
                  <a:cubicBezTo>
                    <a:pt x="2094" y="3739"/>
                    <a:pt x="2400" y="3610"/>
                    <a:pt x="2638" y="3412"/>
                  </a:cubicBezTo>
                  <a:cubicBezTo>
                    <a:pt x="2956" y="3139"/>
                    <a:pt x="3138" y="2729"/>
                    <a:pt x="3138" y="2275"/>
                  </a:cubicBezTo>
                  <a:lnTo>
                    <a:pt x="3138" y="2093"/>
                  </a:lnTo>
                  <a:lnTo>
                    <a:pt x="3138" y="1001"/>
                  </a:lnTo>
                  <a:lnTo>
                    <a:pt x="3138" y="501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849141" y="1351716"/>
              <a:ext cx="5390" cy="5407"/>
            </a:xfrm>
            <a:custGeom>
              <a:rect b="b" l="l" r="r" t="t"/>
              <a:pathLst>
                <a:path extrusionOk="0" h="320" w="319">
                  <a:moveTo>
                    <a:pt x="137" y="1"/>
                  </a:moveTo>
                  <a:cubicBezTo>
                    <a:pt x="46" y="1"/>
                    <a:pt x="0" y="92"/>
                    <a:pt x="0" y="183"/>
                  </a:cubicBezTo>
                  <a:cubicBezTo>
                    <a:pt x="0" y="274"/>
                    <a:pt x="46" y="319"/>
                    <a:pt x="137" y="319"/>
                  </a:cubicBezTo>
                  <a:cubicBezTo>
                    <a:pt x="228" y="319"/>
                    <a:pt x="319" y="274"/>
                    <a:pt x="319" y="183"/>
                  </a:cubicBezTo>
                  <a:cubicBezTo>
                    <a:pt x="319" y="92"/>
                    <a:pt x="228" y="1"/>
                    <a:pt x="137" y="1"/>
                  </a:cubicBezTo>
                  <a:close/>
                </a:path>
              </a:pathLst>
            </a:custGeom>
            <a:solidFill>
              <a:srgbClr val="3E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6849141" y="1367092"/>
              <a:ext cx="5390" cy="6168"/>
            </a:xfrm>
            <a:custGeom>
              <a:rect b="b" l="l" r="r" t="t"/>
              <a:pathLst>
                <a:path extrusionOk="0" h="365" w="319">
                  <a:moveTo>
                    <a:pt x="137" y="1"/>
                  </a:moveTo>
                  <a:cubicBezTo>
                    <a:pt x="46" y="1"/>
                    <a:pt x="0" y="91"/>
                    <a:pt x="0" y="182"/>
                  </a:cubicBezTo>
                  <a:cubicBezTo>
                    <a:pt x="0" y="273"/>
                    <a:pt x="46" y="364"/>
                    <a:pt x="137" y="364"/>
                  </a:cubicBezTo>
                  <a:cubicBezTo>
                    <a:pt x="228" y="364"/>
                    <a:pt x="319" y="273"/>
                    <a:pt x="319" y="182"/>
                  </a:cubicBezTo>
                  <a:cubicBezTo>
                    <a:pt x="319" y="91"/>
                    <a:pt x="228" y="1"/>
                    <a:pt x="137" y="1"/>
                  </a:cubicBezTo>
                  <a:close/>
                </a:path>
              </a:pathLst>
            </a:custGeom>
            <a:solidFill>
              <a:srgbClr val="3E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6849141" y="1382469"/>
              <a:ext cx="5390" cy="6151"/>
            </a:xfrm>
            <a:custGeom>
              <a:rect b="b" l="l" r="r" t="t"/>
              <a:pathLst>
                <a:path extrusionOk="0" h="364" w="319">
                  <a:moveTo>
                    <a:pt x="137" y="0"/>
                  </a:moveTo>
                  <a:cubicBezTo>
                    <a:pt x="46" y="0"/>
                    <a:pt x="0" y="91"/>
                    <a:pt x="0" y="182"/>
                  </a:cubicBezTo>
                  <a:cubicBezTo>
                    <a:pt x="0" y="273"/>
                    <a:pt x="46" y="364"/>
                    <a:pt x="137" y="364"/>
                  </a:cubicBezTo>
                  <a:cubicBezTo>
                    <a:pt x="228" y="364"/>
                    <a:pt x="319" y="273"/>
                    <a:pt x="319" y="182"/>
                  </a:cubicBezTo>
                  <a:cubicBezTo>
                    <a:pt x="319" y="91"/>
                    <a:pt x="228" y="0"/>
                    <a:pt x="137" y="0"/>
                  </a:cubicBezTo>
                  <a:close/>
                </a:path>
              </a:pathLst>
            </a:custGeom>
            <a:solidFill>
              <a:srgbClr val="3EB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7728125" y="1212250"/>
            <a:ext cx="275100" cy="520800"/>
            <a:chOff x="7728125" y="1212250"/>
            <a:chExt cx="275100" cy="520800"/>
          </a:xfrm>
        </p:grpSpPr>
        <p:sp>
          <p:nvSpPr>
            <p:cNvPr id="67" name="Google Shape;67;p13"/>
            <p:cNvSpPr/>
            <p:nvPr/>
          </p:nvSpPr>
          <p:spPr>
            <a:xfrm>
              <a:off x="7728125" y="169585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7903699" y="1393611"/>
              <a:ext cx="10781" cy="91466"/>
            </a:xfrm>
            <a:custGeom>
              <a:rect b="b" l="l" r="r" t="t"/>
              <a:pathLst>
                <a:path extrusionOk="0" fill="none" h="5413" w="638">
                  <a:moveTo>
                    <a:pt x="637" y="5322"/>
                  </a:moveTo>
                  <a:lnTo>
                    <a:pt x="637" y="1"/>
                  </a:lnTo>
                  <a:cubicBezTo>
                    <a:pt x="637" y="92"/>
                    <a:pt x="592" y="183"/>
                    <a:pt x="592" y="228"/>
                  </a:cubicBezTo>
                  <a:cubicBezTo>
                    <a:pt x="501" y="410"/>
                    <a:pt x="455" y="547"/>
                    <a:pt x="410" y="637"/>
                  </a:cubicBezTo>
                  <a:lnTo>
                    <a:pt x="410" y="637"/>
                  </a:lnTo>
                  <a:lnTo>
                    <a:pt x="410" y="637"/>
                  </a:lnTo>
                  <a:cubicBezTo>
                    <a:pt x="410" y="683"/>
                    <a:pt x="365" y="683"/>
                    <a:pt x="365" y="683"/>
                  </a:cubicBezTo>
                  <a:lnTo>
                    <a:pt x="183" y="865"/>
                  </a:lnTo>
                  <a:lnTo>
                    <a:pt x="183" y="865"/>
                  </a:lnTo>
                  <a:lnTo>
                    <a:pt x="183" y="865"/>
                  </a:lnTo>
                  <a:lnTo>
                    <a:pt x="137" y="910"/>
                  </a:lnTo>
                  <a:cubicBezTo>
                    <a:pt x="137" y="910"/>
                    <a:pt x="1" y="2502"/>
                    <a:pt x="501" y="4048"/>
                  </a:cubicBezTo>
                  <a:lnTo>
                    <a:pt x="319" y="4048"/>
                  </a:lnTo>
                  <a:lnTo>
                    <a:pt x="501" y="4048"/>
                  </a:lnTo>
                  <a:cubicBezTo>
                    <a:pt x="501" y="4048"/>
                    <a:pt x="546" y="4549"/>
                    <a:pt x="637" y="54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7817623" y="1393611"/>
              <a:ext cx="9243" cy="79182"/>
            </a:xfrm>
            <a:custGeom>
              <a:rect b="b" l="l" r="r" t="t"/>
              <a:pathLst>
                <a:path extrusionOk="0" fill="none" h="4686" w="547">
                  <a:moveTo>
                    <a:pt x="501" y="910"/>
                  </a:moveTo>
                  <a:lnTo>
                    <a:pt x="501" y="910"/>
                  </a:lnTo>
                  <a:lnTo>
                    <a:pt x="501" y="910"/>
                  </a:lnTo>
                  <a:lnTo>
                    <a:pt x="456" y="865"/>
                  </a:lnTo>
                  <a:lnTo>
                    <a:pt x="274" y="683"/>
                  </a:lnTo>
                  <a:lnTo>
                    <a:pt x="228" y="637"/>
                  </a:lnTo>
                  <a:lnTo>
                    <a:pt x="228" y="637"/>
                  </a:lnTo>
                  <a:lnTo>
                    <a:pt x="228" y="637"/>
                  </a:lnTo>
                  <a:cubicBezTo>
                    <a:pt x="137" y="547"/>
                    <a:pt x="92" y="410"/>
                    <a:pt x="46" y="228"/>
                  </a:cubicBezTo>
                  <a:cubicBezTo>
                    <a:pt x="1" y="183"/>
                    <a:pt x="1" y="92"/>
                    <a:pt x="1" y="1"/>
                  </a:cubicBezTo>
                  <a:lnTo>
                    <a:pt x="1" y="4685"/>
                  </a:lnTo>
                  <a:cubicBezTo>
                    <a:pt x="46" y="4276"/>
                    <a:pt x="46" y="4094"/>
                    <a:pt x="46" y="4094"/>
                  </a:cubicBezTo>
                  <a:lnTo>
                    <a:pt x="92" y="4094"/>
                  </a:lnTo>
                  <a:lnTo>
                    <a:pt x="92" y="4094"/>
                  </a:lnTo>
                  <a:cubicBezTo>
                    <a:pt x="547" y="2502"/>
                    <a:pt x="501" y="910"/>
                    <a:pt x="501" y="9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785349" y="1461251"/>
              <a:ext cx="160645" cy="262841"/>
            </a:xfrm>
            <a:custGeom>
              <a:rect b="b" l="l" r="r" t="t"/>
              <a:pathLst>
                <a:path extrusionOk="0" h="15555" w="9507">
                  <a:moveTo>
                    <a:pt x="1956" y="0"/>
                  </a:moveTo>
                  <a:cubicBezTo>
                    <a:pt x="1956" y="0"/>
                    <a:pt x="1911" y="227"/>
                    <a:pt x="1911" y="546"/>
                  </a:cubicBezTo>
                  <a:lnTo>
                    <a:pt x="1911" y="1228"/>
                  </a:lnTo>
                  <a:cubicBezTo>
                    <a:pt x="1956" y="1364"/>
                    <a:pt x="2002" y="1592"/>
                    <a:pt x="2047" y="1774"/>
                  </a:cubicBezTo>
                  <a:cubicBezTo>
                    <a:pt x="2047" y="1910"/>
                    <a:pt x="2047" y="2319"/>
                    <a:pt x="2138" y="2547"/>
                  </a:cubicBezTo>
                  <a:cubicBezTo>
                    <a:pt x="2138" y="2683"/>
                    <a:pt x="2047" y="2774"/>
                    <a:pt x="1956" y="2774"/>
                  </a:cubicBezTo>
                  <a:cubicBezTo>
                    <a:pt x="2002" y="3275"/>
                    <a:pt x="2047" y="3820"/>
                    <a:pt x="2138" y="4412"/>
                  </a:cubicBezTo>
                  <a:cubicBezTo>
                    <a:pt x="2593" y="7322"/>
                    <a:pt x="2229" y="13962"/>
                    <a:pt x="2229" y="13962"/>
                  </a:cubicBezTo>
                  <a:lnTo>
                    <a:pt x="2275" y="13962"/>
                  </a:lnTo>
                  <a:cubicBezTo>
                    <a:pt x="1456" y="14235"/>
                    <a:pt x="456" y="14417"/>
                    <a:pt x="228" y="14781"/>
                  </a:cubicBezTo>
                  <a:cubicBezTo>
                    <a:pt x="1" y="15054"/>
                    <a:pt x="228" y="15463"/>
                    <a:pt x="592" y="15463"/>
                  </a:cubicBezTo>
                  <a:lnTo>
                    <a:pt x="3867" y="15463"/>
                  </a:lnTo>
                  <a:lnTo>
                    <a:pt x="3867" y="14508"/>
                  </a:lnTo>
                  <a:lnTo>
                    <a:pt x="4776" y="4048"/>
                  </a:lnTo>
                  <a:lnTo>
                    <a:pt x="5686" y="14508"/>
                  </a:lnTo>
                  <a:lnTo>
                    <a:pt x="5777" y="14508"/>
                  </a:lnTo>
                  <a:lnTo>
                    <a:pt x="5777" y="15554"/>
                  </a:lnTo>
                  <a:lnTo>
                    <a:pt x="9051" y="15554"/>
                  </a:lnTo>
                  <a:cubicBezTo>
                    <a:pt x="9324" y="15509"/>
                    <a:pt x="9506" y="15099"/>
                    <a:pt x="9324" y="14826"/>
                  </a:cubicBezTo>
                  <a:cubicBezTo>
                    <a:pt x="9097" y="14508"/>
                    <a:pt x="8142" y="14235"/>
                    <a:pt x="7278" y="14008"/>
                  </a:cubicBezTo>
                  <a:lnTo>
                    <a:pt x="7369" y="14008"/>
                  </a:lnTo>
                  <a:cubicBezTo>
                    <a:pt x="7369" y="14008"/>
                    <a:pt x="7005" y="7368"/>
                    <a:pt x="7459" y="4457"/>
                  </a:cubicBezTo>
                  <a:cubicBezTo>
                    <a:pt x="7550" y="3911"/>
                    <a:pt x="7641" y="3320"/>
                    <a:pt x="7641" y="2820"/>
                  </a:cubicBezTo>
                  <a:cubicBezTo>
                    <a:pt x="7596" y="2774"/>
                    <a:pt x="7505" y="2729"/>
                    <a:pt x="7505" y="2592"/>
                  </a:cubicBezTo>
                  <a:cubicBezTo>
                    <a:pt x="7505" y="2365"/>
                    <a:pt x="7505" y="1956"/>
                    <a:pt x="7596" y="1819"/>
                  </a:cubicBezTo>
                  <a:cubicBezTo>
                    <a:pt x="7596" y="1683"/>
                    <a:pt x="7641" y="1455"/>
                    <a:pt x="7687" y="1364"/>
                  </a:cubicBezTo>
                  <a:cubicBezTo>
                    <a:pt x="7687" y="500"/>
                    <a:pt x="7596" y="0"/>
                    <a:pt x="7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919836" y="1334436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7907523" y="1335213"/>
              <a:ext cx="24620" cy="180110"/>
            </a:xfrm>
            <a:custGeom>
              <a:rect b="b" l="l" r="r" t="t"/>
              <a:pathLst>
                <a:path extrusionOk="0" h="10659" w="1457">
                  <a:moveTo>
                    <a:pt x="638" y="0"/>
                  </a:moveTo>
                  <a:cubicBezTo>
                    <a:pt x="1" y="1092"/>
                    <a:pt x="319" y="2866"/>
                    <a:pt x="319" y="2866"/>
                  </a:cubicBezTo>
                  <a:cubicBezTo>
                    <a:pt x="228" y="3002"/>
                    <a:pt x="228" y="3229"/>
                    <a:pt x="183" y="3411"/>
                  </a:cubicBezTo>
                  <a:lnTo>
                    <a:pt x="183" y="8687"/>
                  </a:lnTo>
                  <a:lnTo>
                    <a:pt x="183" y="8778"/>
                  </a:lnTo>
                  <a:cubicBezTo>
                    <a:pt x="137" y="8869"/>
                    <a:pt x="92" y="9096"/>
                    <a:pt x="92" y="9233"/>
                  </a:cubicBezTo>
                  <a:cubicBezTo>
                    <a:pt x="92" y="9369"/>
                    <a:pt x="92" y="9778"/>
                    <a:pt x="1" y="10006"/>
                  </a:cubicBezTo>
                  <a:cubicBezTo>
                    <a:pt x="1" y="10142"/>
                    <a:pt x="92" y="10188"/>
                    <a:pt x="137" y="10233"/>
                  </a:cubicBezTo>
                  <a:lnTo>
                    <a:pt x="183" y="10233"/>
                  </a:lnTo>
                  <a:cubicBezTo>
                    <a:pt x="319" y="10233"/>
                    <a:pt x="365" y="10142"/>
                    <a:pt x="410" y="10051"/>
                  </a:cubicBezTo>
                  <a:lnTo>
                    <a:pt x="456" y="9369"/>
                  </a:lnTo>
                  <a:cubicBezTo>
                    <a:pt x="456" y="9369"/>
                    <a:pt x="638" y="9460"/>
                    <a:pt x="638" y="9506"/>
                  </a:cubicBezTo>
                  <a:lnTo>
                    <a:pt x="638" y="9824"/>
                  </a:lnTo>
                  <a:cubicBezTo>
                    <a:pt x="638" y="9960"/>
                    <a:pt x="638" y="10006"/>
                    <a:pt x="592" y="10051"/>
                  </a:cubicBezTo>
                  <a:lnTo>
                    <a:pt x="547" y="10233"/>
                  </a:lnTo>
                  <a:cubicBezTo>
                    <a:pt x="456" y="10415"/>
                    <a:pt x="547" y="10597"/>
                    <a:pt x="638" y="10643"/>
                  </a:cubicBezTo>
                  <a:cubicBezTo>
                    <a:pt x="681" y="10653"/>
                    <a:pt x="724" y="10659"/>
                    <a:pt x="765" y="10659"/>
                  </a:cubicBezTo>
                  <a:cubicBezTo>
                    <a:pt x="900" y="10659"/>
                    <a:pt x="1023" y="10600"/>
                    <a:pt x="1092" y="10461"/>
                  </a:cubicBezTo>
                  <a:cubicBezTo>
                    <a:pt x="1274" y="10233"/>
                    <a:pt x="1456" y="9824"/>
                    <a:pt x="1456" y="9460"/>
                  </a:cubicBezTo>
                  <a:lnTo>
                    <a:pt x="1456" y="8641"/>
                  </a:lnTo>
                  <a:lnTo>
                    <a:pt x="1456" y="2047"/>
                  </a:lnTo>
                  <a:cubicBezTo>
                    <a:pt x="1456" y="2047"/>
                    <a:pt x="1456" y="410"/>
                    <a:pt x="638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7816085" y="1212250"/>
              <a:ext cx="99932" cy="106843"/>
            </a:xfrm>
            <a:custGeom>
              <a:rect b="b" l="l" r="r" t="t"/>
              <a:pathLst>
                <a:path extrusionOk="0" h="6323" w="5914">
                  <a:moveTo>
                    <a:pt x="2730" y="1"/>
                  </a:moveTo>
                  <a:cubicBezTo>
                    <a:pt x="2457" y="1"/>
                    <a:pt x="2184" y="46"/>
                    <a:pt x="1866" y="182"/>
                  </a:cubicBezTo>
                  <a:cubicBezTo>
                    <a:pt x="820" y="637"/>
                    <a:pt x="501" y="1865"/>
                    <a:pt x="274" y="3548"/>
                  </a:cubicBezTo>
                  <a:cubicBezTo>
                    <a:pt x="1" y="5140"/>
                    <a:pt x="1502" y="6049"/>
                    <a:pt x="1957" y="6277"/>
                  </a:cubicBezTo>
                  <a:lnTo>
                    <a:pt x="1957" y="5913"/>
                  </a:lnTo>
                  <a:lnTo>
                    <a:pt x="1957" y="5595"/>
                  </a:lnTo>
                  <a:lnTo>
                    <a:pt x="1911" y="5595"/>
                  </a:lnTo>
                  <a:cubicBezTo>
                    <a:pt x="1547" y="5276"/>
                    <a:pt x="1365" y="4867"/>
                    <a:pt x="1365" y="4458"/>
                  </a:cubicBezTo>
                  <a:lnTo>
                    <a:pt x="1365" y="4276"/>
                  </a:lnTo>
                  <a:cubicBezTo>
                    <a:pt x="1093" y="4276"/>
                    <a:pt x="820" y="4048"/>
                    <a:pt x="820" y="3684"/>
                  </a:cubicBezTo>
                  <a:cubicBezTo>
                    <a:pt x="820" y="3366"/>
                    <a:pt x="1047" y="3139"/>
                    <a:pt x="1365" y="3139"/>
                  </a:cubicBezTo>
                  <a:lnTo>
                    <a:pt x="1365" y="2684"/>
                  </a:lnTo>
                  <a:cubicBezTo>
                    <a:pt x="1365" y="2684"/>
                    <a:pt x="1411" y="2547"/>
                    <a:pt x="2502" y="1865"/>
                  </a:cubicBezTo>
                  <a:cubicBezTo>
                    <a:pt x="2502" y="1865"/>
                    <a:pt x="3185" y="2638"/>
                    <a:pt x="4503" y="2684"/>
                  </a:cubicBezTo>
                  <a:lnTo>
                    <a:pt x="4503" y="3139"/>
                  </a:lnTo>
                  <a:cubicBezTo>
                    <a:pt x="4776" y="3139"/>
                    <a:pt x="5095" y="3366"/>
                    <a:pt x="5095" y="3684"/>
                  </a:cubicBezTo>
                  <a:cubicBezTo>
                    <a:pt x="5095" y="4048"/>
                    <a:pt x="4822" y="4276"/>
                    <a:pt x="4503" y="4276"/>
                  </a:cubicBezTo>
                  <a:lnTo>
                    <a:pt x="4503" y="4458"/>
                  </a:lnTo>
                  <a:cubicBezTo>
                    <a:pt x="4503" y="4867"/>
                    <a:pt x="4276" y="5276"/>
                    <a:pt x="4003" y="5595"/>
                  </a:cubicBezTo>
                  <a:lnTo>
                    <a:pt x="4003" y="5958"/>
                  </a:lnTo>
                  <a:lnTo>
                    <a:pt x="4003" y="6322"/>
                  </a:lnTo>
                  <a:cubicBezTo>
                    <a:pt x="4322" y="6140"/>
                    <a:pt x="5913" y="5231"/>
                    <a:pt x="5686" y="3548"/>
                  </a:cubicBezTo>
                  <a:cubicBezTo>
                    <a:pt x="5413" y="1820"/>
                    <a:pt x="5140" y="637"/>
                    <a:pt x="4094" y="182"/>
                  </a:cubicBezTo>
                  <a:cubicBezTo>
                    <a:pt x="3821" y="46"/>
                    <a:pt x="3548" y="1"/>
                    <a:pt x="3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7795352" y="1333675"/>
              <a:ext cx="23825" cy="182425"/>
            </a:xfrm>
            <a:custGeom>
              <a:rect b="b" l="l" r="r" t="t"/>
              <a:pathLst>
                <a:path extrusionOk="0" h="10796" w="1410">
                  <a:moveTo>
                    <a:pt x="910" y="0"/>
                  </a:moveTo>
                  <a:cubicBezTo>
                    <a:pt x="0" y="273"/>
                    <a:pt x="0" y="2092"/>
                    <a:pt x="0" y="2092"/>
                  </a:cubicBezTo>
                  <a:lnTo>
                    <a:pt x="0" y="8778"/>
                  </a:lnTo>
                  <a:lnTo>
                    <a:pt x="0" y="9597"/>
                  </a:lnTo>
                  <a:cubicBezTo>
                    <a:pt x="0" y="10006"/>
                    <a:pt x="227" y="10370"/>
                    <a:pt x="318" y="10597"/>
                  </a:cubicBezTo>
                  <a:cubicBezTo>
                    <a:pt x="423" y="10736"/>
                    <a:pt x="553" y="10795"/>
                    <a:pt x="670" y="10795"/>
                  </a:cubicBezTo>
                  <a:cubicBezTo>
                    <a:pt x="706" y="10795"/>
                    <a:pt x="741" y="10790"/>
                    <a:pt x="773" y="10779"/>
                  </a:cubicBezTo>
                  <a:cubicBezTo>
                    <a:pt x="910" y="10734"/>
                    <a:pt x="955" y="10552"/>
                    <a:pt x="910" y="10370"/>
                  </a:cubicBezTo>
                  <a:lnTo>
                    <a:pt x="864" y="10233"/>
                  </a:lnTo>
                  <a:cubicBezTo>
                    <a:pt x="773" y="10142"/>
                    <a:pt x="773" y="10051"/>
                    <a:pt x="773" y="10006"/>
                  </a:cubicBezTo>
                  <a:lnTo>
                    <a:pt x="773" y="9642"/>
                  </a:lnTo>
                  <a:cubicBezTo>
                    <a:pt x="773" y="9597"/>
                    <a:pt x="955" y="9506"/>
                    <a:pt x="955" y="9506"/>
                  </a:cubicBezTo>
                  <a:lnTo>
                    <a:pt x="1001" y="10233"/>
                  </a:lnTo>
                  <a:cubicBezTo>
                    <a:pt x="1001" y="10324"/>
                    <a:pt x="1137" y="10370"/>
                    <a:pt x="1228" y="10370"/>
                  </a:cubicBezTo>
                  <a:cubicBezTo>
                    <a:pt x="1364" y="10370"/>
                    <a:pt x="1410" y="10279"/>
                    <a:pt x="1410" y="10142"/>
                  </a:cubicBezTo>
                  <a:cubicBezTo>
                    <a:pt x="1410" y="9915"/>
                    <a:pt x="1410" y="9551"/>
                    <a:pt x="1364" y="9369"/>
                  </a:cubicBezTo>
                  <a:cubicBezTo>
                    <a:pt x="1364" y="9187"/>
                    <a:pt x="1228" y="8960"/>
                    <a:pt x="1183" y="8869"/>
                  </a:cubicBezTo>
                  <a:lnTo>
                    <a:pt x="1183" y="8187"/>
                  </a:lnTo>
                  <a:lnTo>
                    <a:pt x="1183" y="3502"/>
                  </a:lnTo>
                  <a:cubicBezTo>
                    <a:pt x="1137" y="3320"/>
                    <a:pt x="1092" y="3093"/>
                    <a:pt x="1092" y="2957"/>
                  </a:cubicBezTo>
                  <a:cubicBezTo>
                    <a:pt x="1092" y="2957"/>
                    <a:pt x="1410" y="774"/>
                    <a:pt x="910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829562" y="1264083"/>
              <a:ext cx="9633" cy="20040"/>
            </a:xfrm>
            <a:custGeom>
              <a:rect b="b" l="l" r="r" t="t"/>
              <a:pathLst>
                <a:path extrusionOk="0" h="1138" w="547">
                  <a:moveTo>
                    <a:pt x="546" y="0"/>
                  </a:moveTo>
                  <a:cubicBezTo>
                    <a:pt x="274" y="0"/>
                    <a:pt x="1" y="228"/>
                    <a:pt x="1" y="591"/>
                  </a:cubicBezTo>
                  <a:cubicBezTo>
                    <a:pt x="1" y="910"/>
                    <a:pt x="228" y="1137"/>
                    <a:pt x="546" y="113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7894437" y="1263273"/>
              <a:ext cx="10425" cy="20040"/>
            </a:xfrm>
            <a:custGeom>
              <a:rect b="b" l="l" r="r" t="t"/>
              <a:pathLst>
                <a:path extrusionOk="0" h="1138" w="592">
                  <a:moveTo>
                    <a:pt x="0" y="1"/>
                  </a:moveTo>
                  <a:lnTo>
                    <a:pt x="0" y="910"/>
                  </a:lnTo>
                  <a:lnTo>
                    <a:pt x="0" y="1138"/>
                  </a:lnTo>
                  <a:cubicBezTo>
                    <a:pt x="273" y="1138"/>
                    <a:pt x="592" y="910"/>
                    <a:pt x="592" y="546"/>
                  </a:cubicBezTo>
                  <a:cubicBezTo>
                    <a:pt x="592" y="228"/>
                    <a:pt x="364" y="1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7849125" y="1306775"/>
              <a:ext cx="34627" cy="14824"/>
            </a:xfrm>
            <a:custGeom>
              <a:rect b="b" l="l" r="r" t="t"/>
              <a:pathLst>
                <a:path extrusionOk="0" h="729" w="2048">
                  <a:moveTo>
                    <a:pt x="1" y="1"/>
                  </a:moveTo>
                  <a:lnTo>
                    <a:pt x="1" y="364"/>
                  </a:lnTo>
                  <a:cubicBezTo>
                    <a:pt x="274" y="592"/>
                    <a:pt x="683" y="728"/>
                    <a:pt x="1001" y="728"/>
                  </a:cubicBezTo>
                  <a:cubicBezTo>
                    <a:pt x="1410" y="728"/>
                    <a:pt x="1774" y="592"/>
                    <a:pt x="2047" y="364"/>
                  </a:cubicBezTo>
                  <a:lnTo>
                    <a:pt x="2047" y="1"/>
                  </a:lnTo>
                  <a:cubicBezTo>
                    <a:pt x="1774" y="273"/>
                    <a:pt x="1410" y="364"/>
                    <a:pt x="1001" y="364"/>
                  </a:cubicBezTo>
                  <a:cubicBezTo>
                    <a:pt x="637" y="364"/>
                    <a:pt x="274" y="228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7836775" y="1240850"/>
              <a:ext cx="57797" cy="75371"/>
            </a:xfrm>
            <a:custGeom>
              <a:rect b="b" l="l" r="r" t="t"/>
              <a:pathLst>
                <a:path extrusionOk="0" h="4094" w="3139">
                  <a:moveTo>
                    <a:pt x="1137" y="0"/>
                  </a:moveTo>
                  <a:cubicBezTo>
                    <a:pt x="91" y="682"/>
                    <a:pt x="0" y="819"/>
                    <a:pt x="0" y="819"/>
                  </a:cubicBezTo>
                  <a:lnTo>
                    <a:pt x="0" y="1274"/>
                  </a:lnTo>
                  <a:lnTo>
                    <a:pt x="0" y="2365"/>
                  </a:lnTo>
                  <a:lnTo>
                    <a:pt x="0" y="2502"/>
                  </a:lnTo>
                  <a:cubicBezTo>
                    <a:pt x="0" y="2956"/>
                    <a:pt x="228" y="3366"/>
                    <a:pt x="546" y="3639"/>
                  </a:cubicBezTo>
                  <a:cubicBezTo>
                    <a:pt x="819" y="4002"/>
                    <a:pt x="1228" y="4093"/>
                    <a:pt x="1592" y="4093"/>
                  </a:cubicBezTo>
                  <a:cubicBezTo>
                    <a:pt x="2001" y="4093"/>
                    <a:pt x="2365" y="3957"/>
                    <a:pt x="2638" y="3730"/>
                  </a:cubicBezTo>
                  <a:cubicBezTo>
                    <a:pt x="2957" y="3411"/>
                    <a:pt x="3138" y="3002"/>
                    <a:pt x="3138" y="2593"/>
                  </a:cubicBezTo>
                  <a:lnTo>
                    <a:pt x="3138" y="2411"/>
                  </a:lnTo>
                  <a:lnTo>
                    <a:pt x="3138" y="2183"/>
                  </a:lnTo>
                  <a:lnTo>
                    <a:pt x="3138" y="1274"/>
                  </a:lnTo>
                  <a:lnTo>
                    <a:pt x="3138" y="819"/>
                  </a:lnTo>
                  <a:cubicBezTo>
                    <a:pt x="1774" y="773"/>
                    <a:pt x="1137" y="0"/>
                    <a:pt x="1137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7809952" y="1329062"/>
              <a:ext cx="109901" cy="132189"/>
            </a:xfrm>
            <a:custGeom>
              <a:rect b="b" l="l" r="r" t="t"/>
              <a:pathLst>
                <a:path extrusionOk="0" h="7823" w="6504">
                  <a:moveTo>
                    <a:pt x="955" y="0"/>
                  </a:moveTo>
                  <a:lnTo>
                    <a:pt x="228" y="228"/>
                  </a:lnTo>
                  <a:cubicBezTo>
                    <a:pt x="137" y="228"/>
                    <a:pt x="46" y="319"/>
                    <a:pt x="0" y="319"/>
                  </a:cubicBezTo>
                  <a:cubicBezTo>
                    <a:pt x="591" y="1047"/>
                    <a:pt x="273" y="3230"/>
                    <a:pt x="273" y="3230"/>
                  </a:cubicBezTo>
                  <a:cubicBezTo>
                    <a:pt x="273" y="3366"/>
                    <a:pt x="319" y="3548"/>
                    <a:pt x="364" y="3775"/>
                  </a:cubicBezTo>
                  <a:cubicBezTo>
                    <a:pt x="364" y="3821"/>
                    <a:pt x="409" y="3957"/>
                    <a:pt x="409" y="4003"/>
                  </a:cubicBezTo>
                  <a:cubicBezTo>
                    <a:pt x="500" y="4185"/>
                    <a:pt x="546" y="4276"/>
                    <a:pt x="591" y="4412"/>
                  </a:cubicBezTo>
                  <a:cubicBezTo>
                    <a:pt x="591" y="4457"/>
                    <a:pt x="637" y="4457"/>
                    <a:pt x="637" y="4457"/>
                  </a:cubicBezTo>
                  <a:lnTo>
                    <a:pt x="819" y="4639"/>
                  </a:lnTo>
                  <a:lnTo>
                    <a:pt x="910" y="4685"/>
                  </a:lnTo>
                  <a:cubicBezTo>
                    <a:pt x="910" y="4685"/>
                    <a:pt x="955" y="6277"/>
                    <a:pt x="409" y="7823"/>
                  </a:cubicBezTo>
                  <a:lnTo>
                    <a:pt x="6003" y="7823"/>
                  </a:lnTo>
                  <a:cubicBezTo>
                    <a:pt x="5503" y="6277"/>
                    <a:pt x="5594" y="4685"/>
                    <a:pt x="5594" y="4685"/>
                  </a:cubicBezTo>
                  <a:lnTo>
                    <a:pt x="5685" y="4639"/>
                  </a:lnTo>
                  <a:lnTo>
                    <a:pt x="5822" y="4457"/>
                  </a:lnTo>
                  <a:lnTo>
                    <a:pt x="5913" y="4412"/>
                  </a:lnTo>
                  <a:cubicBezTo>
                    <a:pt x="5958" y="4276"/>
                    <a:pt x="6003" y="4185"/>
                    <a:pt x="6049" y="4003"/>
                  </a:cubicBezTo>
                  <a:cubicBezTo>
                    <a:pt x="6049" y="3957"/>
                    <a:pt x="6140" y="3821"/>
                    <a:pt x="6140" y="3775"/>
                  </a:cubicBezTo>
                  <a:cubicBezTo>
                    <a:pt x="6185" y="3593"/>
                    <a:pt x="6231" y="3366"/>
                    <a:pt x="6231" y="3230"/>
                  </a:cubicBezTo>
                  <a:cubicBezTo>
                    <a:pt x="6231" y="3230"/>
                    <a:pt x="6003" y="1456"/>
                    <a:pt x="6504" y="319"/>
                  </a:cubicBezTo>
                  <a:lnTo>
                    <a:pt x="6413" y="319"/>
                  </a:lnTo>
                  <a:cubicBezTo>
                    <a:pt x="6367" y="319"/>
                    <a:pt x="6276" y="228"/>
                    <a:pt x="6185" y="228"/>
                  </a:cubicBezTo>
                  <a:lnTo>
                    <a:pt x="5594" y="91"/>
                  </a:lnTo>
                  <a:cubicBezTo>
                    <a:pt x="5139" y="956"/>
                    <a:pt x="4321" y="1501"/>
                    <a:pt x="3275" y="1501"/>
                  </a:cubicBezTo>
                  <a:cubicBezTo>
                    <a:pt x="2274" y="1501"/>
                    <a:pt x="1365" y="865"/>
                    <a:pt x="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827625" y="1312950"/>
              <a:ext cx="79176" cy="44375"/>
            </a:xfrm>
            <a:custGeom>
              <a:rect b="b" l="l" r="r" t="t"/>
              <a:pathLst>
                <a:path extrusionOk="0" h="2412" w="4685">
                  <a:moveTo>
                    <a:pt x="1274" y="1"/>
                  </a:moveTo>
                  <a:lnTo>
                    <a:pt x="1274" y="365"/>
                  </a:lnTo>
                  <a:lnTo>
                    <a:pt x="1274" y="592"/>
                  </a:lnTo>
                  <a:lnTo>
                    <a:pt x="0" y="910"/>
                  </a:lnTo>
                  <a:cubicBezTo>
                    <a:pt x="410" y="1775"/>
                    <a:pt x="1319" y="2411"/>
                    <a:pt x="2365" y="2411"/>
                  </a:cubicBezTo>
                  <a:cubicBezTo>
                    <a:pt x="3366" y="2411"/>
                    <a:pt x="4230" y="1866"/>
                    <a:pt x="4685" y="1001"/>
                  </a:cubicBezTo>
                  <a:lnTo>
                    <a:pt x="3320" y="592"/>
                  </a:lnTo>
                  <a:lnTo>
                    <a:pt x="3320" y="365"/>
                  </a:lnTo>
                  <a:lnTo>
                    <a:pt x="3320" y="1"/>
                  </a:lnTo>
                  <a:cubicBezTo>
                    <a:pt x="3002" y="228"/>
                    <a:pt x="2638" y="365"/>
                    <a:pt x="2274" y="365"/>
                  </a:cubicBezTo>
                  <a:cubicBezTo>
                    <a:pt x="1865" y="365"/>
                    <a:pt x="1547" y="228"/>
                    <a:pt x="1274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13"/>
          <p:cNvGrpSpPr/>
          <p:nvPr/>
        </p:nvGrpSpPr>
        <p:grpSpPr>
          <a:xfrm>
            <a:off x="5989975" y="2723764"/>
            <a:ext cx="275100" cy="521555"/>
            <a:chOff x="5989975" y="2723764"/>
            <a:chExt cx="275100" cy="521555"/>
          </a:xfrm>
        </p:grpSpPr>
        <p:sp>
          <p:nvSpPr>
            <p:cNvPr id="82" name="Google Shape;82;p13"/>
            <p:cNvSpPr/>
            <p:nvPr/>
          </p:nvSpPr>
          <p:spPr>
            <a:xfrm>
              <a:off x="5989975" y="3208119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172365" y="2978899"/>
              <a:ext cx="1555" cy="15394"/>
            </a:xfrm>
            <a:custGeom>
              <a:rect b="b" l="l" r="r" t="t"/>
              <a:pathLst>
                <a:path extrusionOk="0" fill="none" h="911" w="92">
                  <a:moveTo>
                    <a:pt x="92" y="638"/>
                  </a:moveTo>
                  <a:lnTo>
                    <a:pt x="92" y="638"/>
                  </a:lnTo>
                  <a:lnTo>
                    <a:pt x="46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46" y="865"/>
                    <a:pt x="92" y="728"/>
                    <a:pt x="92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076303" y="2890525"/>
              <a:ext cx="1555" cy="103768"/>
            </a:xfrm>
            <a:custGeom>
              <a:rect b="b" l="l" r="r" t="t"/>
              <a:pathLst>
                <a:path extrusionOk="0" fill="none" h="6141" w="92">
                  <a:moveTo>
                    <a:pt x="1" y="1"/>
                  </a:moveTo>
                  <a:lnTo>
                    <a:pt x="1" y="1"/>
                  </a:lnTo>
                  <a:lnTo>
                    <a:pt x="1" y="5913"/>
                  </a:lnTo>
                  <a:lnTo>
                    <a:pt x="1" y="5913"/>
                  </a:lnTo>
                  <a:cubicBezTo>
                    <a:pt x="1" y="5958"/>
                    <a:pt x="46" y="6095"/>
                    <a:pt x="92" y="6140"/>
                  </a:cubicBezTo>
                  <a:lnTo>
                    <a:pt x="92" y="5276"/>
                  </a:lnTo>
                  <a:lnTo>
                    <a:pt x="1" y="527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90902" y="2723764"/>
              <a:ext cx="69195" cy="52281"/>
            </a:xfrm>
            <a:custGeom>
              <a:rect b="b" l="l" r="r" t="t"/>
              <a:pathLst>
                <a:path extrusionOk="0" h="3094" w="4095">
                  <a:moveTo>
                    <a:pt x="2047" y="1"/>
                  </a:moveTo>
                  <a:cubicBezTo>
                    <a:pt x="910" y="1"/>
                    <a:pt x="1" y="910"/>
                    <a:pt x="1" y="2047"/>
                  </a:cubicBezTo>
                  <a:lnTo>
                    <a:pt x="1" y="3093"/>
                  </a:lnTo>
                  <a:cubicBezTo>
                    <a:pt x="92" y="3048"/>
                    <a:pt x="274" y="2866"/>
                    <a:pt x="501" y="2866"/>
                  </a:cubicBezTo>
                  <a:lnTo>
                    <a:pt x="501" y="2411"/>
                  </a:lnTo>
                  <a:lnTo>
                    <a:pt x="1092" y="1911"/>
                  </a:lnTo>
                  <a:cubicBezTo>
                    <a:pt x="1388" y="2024"/>
                    <a:pt x="1706" y="2081"/>
                    <a:pt x="2030" y="2081"/>
                  </a:cubicBezTo>
                  <a:cubicBezTo>
                    <a:pt x="2354" y="2081"/>
                    <a:pt x="2684" y="2024"/>
                    <a:pt x="3003" y="1911"/>
                  </a:cubicBezTo>
                  <a:lnTo>
                    <a:pt x="3139" y="1820"/>
                  </a:lnTo>
                  <a:lnTo>
                    <a:pt x="3639" y="2365"/>
                  </a:lnTo>
                  <a:lnTo>
                    <a:pt x="3639" y="2820"/>
                  </a:lnTo>
                  <a:cubicBezTo>
                    <a:pt x="3776" y="2820"/>
                    <a:pt x="3958" y="2911"/>
                    <a:pt x="4094" y="3048"/>
                  </a:cubicBezTo>
                  <a:lnTo>
                    <a:pt x="4094" y="2047"/>
                  </a:lnTo>
                  <a:cubicBezTo>
                    <a:pt x="4094" y="910"/>
                    <a:pt x="3184" y="1"/>
                    <a:pt x="2047" y="1"/>
                  </a:cubicBezTo>
                  <a:close/>
                </a:path>
              </a:pathLst>
            </a:custGeom>
            <a:solidFill>
              <a:srgbClr val="4B4B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107817" y="2829813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6143927" y="2829813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6046343" y="2978899"/>
              <a:ext cx="160408" cy="250624"/>
            </a:xfrm>
            <a:custGeom>
              <a:rect b="b" l="l" r="r" t="t"/>
              <a:pathLst>
                <a:path extrusionOk="0" h="14832" w="9493">
                  <a:moveTo>
                    <a:pt x="1956" y="1"/>
                  </a:moveTo>
                  <a:lnTo>
                    <a:pt x="1956" y="865"/>
                  </a:lnTo>
                  <a:cubicBezTo>
                    <a:pt x="2001" y="956"/>
                    <a:pt x="2001" y="1092"/>
                    <a:pt x="2001" y="1138"/>
                  </a:cubicBezTo>
                  <a:cubicBezTo>
                    <a:pt x="2001" y="1320"/>
                    <a:pt x="2001" y="1684"/>
                    <a:pt x="2047" y="1911"/>
                  </a:cubicBezTo>
                  <a:cubicBezTo>
                    <a:pt x="2047" y="2047"/>
                    <a:pt x="2001" y="2093"/>
                    <a:pt x="1956" y="2093"/>
                  </a:cubicBezTo>
                  <a:lnTo>
                    <a:pt x="1819" y="13144"/>
                  </a:lnTo>
                  <a:cubicBezTo>
                    <a:pt x="1001" y="13417"/>
                    <a:pt x="455" y="13827"/>
                    <a:pt x="227" y="14145"/>
                  </a:cubicBezTo>
                  <a:cubicBezTo>
                    <a:pt x="0" y="14418"/>
                    <a:pt x="227" y="14827"/>
                    <a:pt x="591" y="14827"/>
                  </a:cubicBezTo>
                  <a:lnTo>
                    <a:pt x="3866" y="14827"/>
                  </a:lnTo>
                  <a:lnTo>
                    <a:pt x="3866" y="13736"/>
                  </a:lnTo>
                  <a:lnTo>
                    <a:pt x="4775" y="2730"/>
                  </a:lnTo>
                  <a:lnTo>
                    <a:pt x="5776" y="13736"/>
                  </a:lnTo>
                  <a:lnTo>
                    <a:pt x="5776" y="14827"/>
                  </a:lnTo>
                  <a:lnTo>
                    <a:pt x="9051" y="14827"/>
                  </a:lnTo>
                  <a:cubicBezTo>
                    <a:pt x="9064" y="14830"/>
                    <a:pt x="9077" y="14831"/>
                    <a:pt x="9090" y="14831"/>
                  </a:cubicBezTo>
                  <a:cubicBezTo>
                    <a:pt x="9303" y="14831"/>
                    <a:pt x="9492" y="14491"/>
                    <a:pt x="9278" y="14191"/>
                  </a:cubicBezTo>
                  <a:cubicBezTo>
                    <a:pt x="9051" y="13872"/>
                    <a:pt x="8550" y="13463"/>
                    <a:pt x="7686" y="13190"/>
                  </a:cubicBezTo>
                  <a:lnTo>
                    <a:pt x="7641" y="13190"/>
                  </a:lnTo>
                  <a:lnTo>
                    <a:pt x="7504" y="2093"/>
                  </a:lnTo>
                  <a:cubicBezTo>
                    <a:pt x="7459" y="2047"/>
                    <a:pt x="7413" y="2002"/>
                    <a:pt x="7413" y="1911"/>
                  </a:cubicBezTo>
                  <a:cubicBezTo>
                    <a:pt x="7413" y="1684"/>
                    <a:pt x="7413" y="1320"/>
                    <a:pt x="7459" y="1138"/>
                  </a:cubicBezTo>
                  <a:cubicBezTo>
                    <a:pt x="7459" y="1092"/>
                    <a:pt x="7459" y="1001"/>
                    <a:pt x="7504" y="910"/>
                  </a:cubicBezTo>
                  <a:lnTo>
                    <a:pt x="7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047881" y="2831350"/>
              <a:ext cx="154477" cy="159090"/>
            </a:xfrm>
            <a:custGeom>
              <a:rect b="b" l="l" r="r" t="t"/>
              <a:pathLst>
                <a:path extrusionOk="0" h="9415" w="9142">
                  <a:moveTo>
                    <a:pt x="5958" y="46"/>
                  </a:moveTo>
                  <a:lnTo>
                    <a:pt x="6267" y="121"/>
                  </a:lnTo>
                  <a:lnTo>
                    <a:pt x="6267" y="121"/>
                  </a:lnTo>
                  <a:lnTo>
                    <a:pt x="6276" y="92"/>
                  </a:lnTo>
                  <a:lnTo>
                    <a:pt x="6003" y="46"/>
                  </a:lnTo>
                  <a:close/>
                  <a:moveTo>
                    <a:pt x="3047" y="1"/>
                  </a:moveTo>
                  <a:lnTo>
                    <a:pt x="1501" y="410"/>
                  </a:lnTo>
                  <a:cubicBezTo>
                    <a:pt x="773" y="592"/>
                    <a:pt x="273" y="1229"/>
                    <a:pt x="91" y="1956"/>
                  </a:cubicBezTo>
                  <a:lnTo>
                    <a:pt x="0" y="3457"/>
                  </a:lnTo>
                  <a:lnTo>
                    <a:pt x="0" y="9370"/>
                  </a:lnTo>
                  <a:lnTo>
                    <a:pt x="1683" y="9370"/>
                  </a:lnTo>
                  <a:lnTo>
                    <a:pt x="1683" y="8778"/>
                  </a:lnTo>
                  <a:lnTo>
                    <a:pt x="7413" y="8778"/>
                  </a:lnTo>
                  <a:lnTo>
                    <a:pt x="7413" y="9415"/>
                  </a:lnTo>
                  <a:lnTo>
                    <a:pt x="9141" y="9415"/>
                  </a:lnTo>
                  <a:lnTo>
                    <a:pt x="9141" y="3503"/>
                  </a:lnTo>
                  <a:lnTo>
                    <a:pt x="9096" y="2002"/>
                  </a:lnTo>
                  <a:cubicBezTo>
                    <a:pt x="8914" y="1274"/>
                    <a:pt x="8414" y="728"/>
                    <a:pt x="7641" y="455"/>
                  </a:cubicBezTo>
                  <a:lnTo>
                    <a:pt x="6267" y="121"/>
                  </a:lnTo>
                  <a:lnTo>
                    <a:pt x="6267" y="121"/>
                  </a:lnTo>
                  <a:lnTo>
                    <a:pt x="5321" y="3139"/>
                  </a:lnTo>
                  <a:lnTo>
                    <a:pt x="4684" y="5094"/>
                  </a:lnTo>
                  <a:lnTo>
                    <a:pt x="3957" y="3048"/>
                  </a:lnTo>
                  <a:lnTo>
                    <a:pt x="2956" y="92"/>
                  </a:lnTo>
                  <a:lnTo>
                    <a:pt x="3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054792" y="2989665"/>
              <a:ext cx="24603" cy="33677"/>
            </a:xfrm>
            <a:custGeom>
              <a:rect b="b" l="l" r="r" t="t"/>
              <a:pathLst>
                <a:path extrusionOk="0" h="1993" w="1456">
                  <a:moveTo>
                    <a:pt x="0" y="0"/>
                  </a:moveTo>
                  <a:lnTo>
                    <a:pt x="0" y="773"/>
                  </a:lnTo>
                  <a:cubicBezTo>
                    <a:pt x="0" y="1182"/>
                    <a:pt x="228" y="1592"/>
                    <a:pt x="364" y="1819"/>
                  </a:cubicBezTo>
                  <a:cubicBezTo>
                    <a:pt x="430" y="1918"/>
                    <a:pt x="543" y="1992"/>
                    <a:pt x="669" y="1992"/>
                  </a:cubicBezTo>
                  <a:cubicBezTo>
                    <a:pt x="717" y="1992"/>
                    <a:pt x="768" y="1981"/>
                    <a:pt x="819" y="1956"/>
                  </a:cubicBezTo>
                  <a:cubicBezTo>
                    <a:pt x="910" y="1910"/>
                    <a:pt x="1001" y="1728"/>
                    <a:pt x="910" y="1592"/>
                  </a:cubicBezTo>
                  <a:lnTo>
                    <a:pt x="864" y="1410"/>
                  </a:lnTo>
                  <a:cubicBezTo>
                    <a:pt x="819" y="1364"/>
                    <a:pt x="819" y="1228"/>
                    <a:pt x="819" y="1182"/>
                  </a:cubicBezTo>
                  <a:lnTo>
                    <a:pt x="819" y="819"/>
                  </a:lnTo>
                  <a:cubicBezTo>
                    <a:pt x="819" y="773"/>
                    <a:pt x="1001" y="728"/>
                    <a:pt x="1001" y="728"/>
                  </a:cubicBezTo>
                  <a:lnTo>
                    <a:pt x="1046" y="1410"/>
                  </a:lnTo>
                  <a:cubicBezTo>
                    <a:pt x="1046" y="1546"/>
                    <a:pt x="1137" y="1592"/>
                    <a:pt x="1274" y="1592"/>
                  </a:cubicBezTo>
                  <a:lnTo>
                    <a:pt x="1365" y="1592"/>
                  </a:lnTo>
                  <a:cubicBezTo>
                    <a:pt x="1456" y="1410"/>
                    <a:pt x="1456" y="1364"/>
                    <a:pt x="1456" y="1319"/>
                  </a:cubicBezTo>
                  <a:cubicBezTo>
                    <a:pt x="1456" y="1092"/>
                    <a:pt x="1456" y="682"/>
                    <a:pt x="1365" y="500"/>
                  </a:cubicBezTo>
                  <a:cubicBezTo>
                    <a:pt x="1365" y="409"/>
                    <a:pt x="1319" y="318"/>
                    <a:pt x="1319" y="227"/>
                  </a:cubicBezTo>
                  <a:cubicBezTo>
                    <a:pt x="1274" y="91"/>
                    <a:pt x="1274" y="45"/>
                    <a:pt x="1228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71605" y="2989663"/>
              <a:ext cx="24603" cy="33677"/>
            </a:xfrm>
            <a:custGeom>
              <a:rect b="b" l="l" r="r" t="t"/>
              <a:pathLst>
                <a:path extrusionOk="0" h="1993" w="1456">
                  <a:moveTo>
                    <a:pt x="273" y="1"/>
                  </a:moveTo>
                  <a:cubicBezTo>
                    <a:pt x="137" y="91"/>
                    <a:pt x="91" y="228"/>
                    <a:pt x="91" y="319"/>
                  </a:cubicBezTo>
                  <a:cubicBezTo>
                    <a:pt x="91" y="364"/>
                    <a:pt x="46" y="501"/>
                    <a:pt x="46" y="546"/>
                  </a:cubicBezTo>
                  <a:cubicBezTo>
                    <a:pt x="46" y="728"/>
                    <a:pt x="46" y="1138"/>
                    <a:pt x="0" y="1365"/>
                  </a:cubicBezTo>
                  <a:cubicBezTo>
                    <a:pt x="0" y="1410"/>
                    <a:pt x="46" y="1456"/>
                    <a:pt x="91" y="1501"/>
                  </a:cubicBezTo>
                  <a:cubicBezTo>
                    <a:pt x="137" y="1501"/>
                    <a:pt x="137" y="1592"/>
                    <a:pt x="228" y="1592"/>
                  </a:cubicBezTo>
                  <a:cubicBezTo>
                    <a:pt x="319" y="1592"/>
                    <a:pt x="364" y="1456"/>
                    <a:pt x="455" y="1410"/>
                  </a:cubicBezTo>
                  <a:lnTo>
                    <a:pt x="501" y="728"/>
                  </a:lnTo>
                  <a:cubicBezTo>
                    <a:pt x="501" y="728"/>
                    <a:pt x="682" y="774"/>
                    <a:pt x="682" y="819"/>
                  </a:cubicBezTo>
                  <a:lnTo>
                    <a:pt x="682" y="1183"/>
                  </a:lnTo>
                  <a:cubicBezTo>
                    <a:pt x="682" y="1274"/>
                    <a:pt x="682" y="1365"/>
                    <a:pt x="592" y="1410"/>
                  </a:cubicBezTo>
                  <a:lnTo>
                    <a:pt x="546" y="1592"/>
                  </a:lnTo>
                  <a:cubicBezTo>
                    <a:pt x="501" y="1729"/>
                    <a:pt x="546" y="1911"/>
                    <a:pt x="682" y="1956"/>
                  </a:cubicBezTo>
                  <a:cubicBezTo>
                    <a:pt x="721" y="1982"/>
                    <a:pt x="762" y="1993"/>
                    <a:pt x="805" y="1993"/>
                  </a:cubicBezTo>
                  <a:cubicBezTo>
                    <a:pt x="917" y="1993"/>
                    <a:pt x="1039" y="1918"/>
                    <a:pt x="1137" y="1820"/>
                  </a:cubicBezTo>
                  <a:cubicBezTo>
                    <a:pt x="1274" y="1592"/>
                    <a:pt x="1456" y="1183"/>
                    <a:pt x="1456" y="774"/>
                  </a:cubicBezTo>
                  <a:lnTo>
                    <a:pt x="1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107817" y="2829813"/>
              <a:ext cx="18452" cy="13856"/>
            </a:xfrm>
            <a:custGeom>
              <a:rect b="b" l="l" r="r" t="t"/>
              <a:pathLst>
                <a:path extrusionOk="0" h="820" w="10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92" y="8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143927" y="2829813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097053" y="2832128"/>
              <a:ext cx="56894" cy="52264"/>
            </a:xfrm>
            <a:custGeom>
              <a:rect b="b" l="l" r="r" t="t"/>
              <a:pathLst>
                <a:path extrusionOk="0" h="3093" w="3367">
                  <a:moveTo>
                    <a:pt x="137" y="0"/>
                  </a:moveTo>
                  <a:lnTo>
                    <a:pt x="1" y="46"/>
                  </a:lnTo>
                  <a:lnTo>
                    <a:pt x="1047" y="3002"/>
                  </a:lnTo>
                  <a:lnTo>
                    <a:pt x="1320" y="1683"/>
                  </a:lnTo>
                  <a:lnTo>
                    <a:pt x="1092" y="1228"/>
                  </a:lnTo>
                  <a:lnTo>
                    <a:pt x="728" y="1592"/>
                  </a:lnTo>
                  <a:lnTo>
                    <a:pt x="137" y="0"/>
                  </a:lnTo>
                  <a:close/>
                  <a:moveTo>
                    <a:pt x="3093" y="0"/>
                  </a:moveTo>
                  <a:lnTo>
                    <a:pt x="3321" y="46"/>
                  </a:lnTo>
                  <a:lnTo>
                    <a:pt x="2775" y="1592"/>
                  </a:lnTo>
                  <a:lnTo>
                    <a:pt x="2275" y="1183"/>
                  </a:lnTo>
                  <a:lnTo>
                    <a:pt x="2275" y="1228"/>
                  </a:lnTo>
                  <a:lnTo>
                    <a:pt x="2093" y="1683"/>
                  </a:lnTo>
                  <a:lnTo>
                    <a:pt x="2411" y="3093"/>
                  </a:lnTo>
                  <a:lnTo>
                    <a:pt x="3366" y="46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07825" y="2809225"/>
              <a:ext cx="34601" cy="37199"/>
            </a:xfrm>
            <a:custGeom>
              <a:rect b="b" l="l" r="r" t="t"/>
              <a:pathLst>
                <a:path extrusionOk="0" h="1729" w="2048">
                  <a:moveTo>
                    <a:pt x="0" y="1"/>
                  </a:moveTo>
                  <a:lnTo>
                    <a:pt x="0" y="956"/>
                  </a:lnTo>
                  <a:lnTo>
                    <a:pt x="1046" y="1729"/>
                  </a:lnTo>
                  <a:lnTo>
                    <a:pt x="2047" y="956"/>
                  </a:lnTo>
                  <a:lnTo>
                    <a:pt x="2047" y="1"/>
                  </a:lnTo>
                  <a:cubicBezTo>
                    <a:pt x="1774" y="228"/>
                    <a:pt x="1456" y="364"/>
                    <a:pt x="1046" y="364"/>
                  </a:cubicBezTo>
                  <a:cubicBezTo>
                    <a:pt x="637" y="364"/>
                    <a:pt x="319" y="228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090142" y="2769200"/>
              <a:ext cx="9243" cy="18469"/>
            </a:xfrm>
            <a:custGeom>
              <a:rect b="b" l="l" r="r" t="t"/>
              <a:pathLst>
                <a:path extrusionOk="0" h="1093" w="547">
                  <a:moveTo>
                    <a:pt x="546" y="1"/>
                  </a:moveTo>
                  <a:cubicBezTo>
                    <a:pt x="319" y="1"/>
                    <a:pt x="137" y="137"/>
                    <a:pt x="46" y="274"/>
                  </a:cubicBezTo>
                  <a:cubicBezTo>
                    <a:pt x="0" y="365"/>
                    <a:pt x="0" y="456"/>
                    <a:pt x="0" y="501"/>
                  </a:cubicBezTo>
                  <a:cubicBezTo>
                    <a:pt x="0" y="774"/>
                    <a:pt x="228" y="1092"/>
                    <a:pt x="546" y="1092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152392" y="2769200"/>
              <a:ext cx="9243" cy="18469"/>
            </a:xfrm>
            <a:custGeom>
              <a:rect b="b" l="l" r="r" t="t"/>
              <a:pathLst>
                <a:path extrusionOk="0" h="1093" w="547">
                  <a:moveTo>
                    <a:pt x="0" y="1"/>
                  </a:moveTo>
                  <a:lnTo>
                    <a:pt x="0" y="1092"/>
                  </a:lnTo>
                  <a:cubicBezTo>
                    <a:pt x="273" y="1092"/>
                    <a:pt x="546" y="865"/>
                    <a:pt x="546" y="501"/>
                  </a:cubicBezTo>
                  <a:cubicBezTo>
                    <a:pt x="546" y="410"/>
                    <a:pt x="501" y="274"/>
                    <a:pt x="455" y="228"/>
                  </a:cubicBezTo>
                  <a:cubicBezTo>
                    <a:pt x="319" y="137"/>
                    <a:pt x="228" y="1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099375" y="2752725"/>
              <a:ext cx="53026" cy="66347"/>
            </a:xfrm>
            <a:custGeom>
              <a:rect b="b" l="l" r="r" t="t"/>
              <a:pathLst>
                <a:path extrusionOk="0" h="3730" w="3139">
                  <a:moveTo>
                    <a:pt x="2638" y="1"/>
                  </a:moveTo>
                  <a:lnTo>
                    <a:pt x="2502" y="46"/>
                  </a:lnTo>
                  <a:cubicBezTo>
                    <a:pt x="2183" y="137"/>
                    <a:pt x="1853" y="183"/>
                    <a:pt x="1529" y="183"/>
                  </a:cubicBezTo>
                  <a:cubicBezTo>
                    <a:pt x="1205" y="183"/>
                    <a:pt x="887" y="137"/>
                    <a:pt x="591" y="46"/>
                  </a:cubicBezTo>
                  <a:lnTo>
                    <a:pt x="0" y="546"/>
                  </a:lnTo>
                  <a:lnTo>
                    <a:pt x="0" y="1001"/>
                  </a:lnTo>
                  <a:lnTo>
                    <a:pt x="0" y="2093"/>
                  </a:lnTo>
                  <a:lnTo>
                    <a:pt x="0" y="2229"/>
                  </a:lnTo>
                  <a:cubicBezTo>
                    <a:pt x="0" y="2638"/>
                    <a:pt x="228" y="3048"/>
                    <a:pt x="500" y="3366"/>
                  </a:cubicBezTo>
                  <a:cubicBezTo>
                    <a:pt x="819" y="3594"/>
                    <a:pt x="1137" y="3730"/>
                    <a:pt x="1546" y="3730"/>
                  </a:cubicBezTo>
                  <a:cubicBezTo>
                    <a:pt x="1956" y="3730"/>
                    <a:pt x="2320" y="3639"/>
                    <a:pt x="2638" y="3412"/>
                  </a:cubicBezTo>
                  <a:cubicBezTo>
                    <a:pt x="2956" y="3139"/>
                    <a:pt x="3138" y="2729"/>
                    <a:pt x="3138" y="2275"/>
                  </a:cubicBezTo>
                  <a:lnTo>
                    <a:pt x="3138" y="2093"/>
                  </a:lnTo>
                  <a:lnTo>
                    <a:pt x="3138" y="1001"/>
                  </a:lnTo>
                  <a:lnTo>
                    <a:pt x="3138" y="501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6099368" y="2829813"/>
              <a:ext cx="53802" cy="29216"/>
            </a:xfrm>
            <a:custGeom>
              <a:rect b="b" l="l" r="r" t="t"/>
              <a:pathLst>
                <a:path extrusionOk="0" h="1729" w="3184">
                  <a:moveTo>
                    <a:pt x="500" y="1"/>
                  </a:moveTo>
                  <a:lnTo>
                    <a:pt x="0" y="137"/>
                  </a:lnTo>
                  <a:lnTo>
                    <a:pt x="591" y="1729"/>
                  </a:lnTo>
                  <a:lnTo>
                    <a:pt x="955" y="1365"/>
                  </a:lnTo>
                  <a:lnTo>
                    <a:pt x="1592" y="819"/>
                  </a:lnTo>
                  <a:lnTo>
                    <a:pt x="500" y="1"/>
                  </a:lnTo>
                  <a:close/>
                  <a:moveTo>
                    <a:pt x="2638" y="1"/>
                  </a:moveTo>
                  <a:lnTo>
                    <a:pt x="1592" y="819"/>
                  </a:lnTo>
                  <a:lnTo>
                    <a:pt x="2138" y="1320"/>
                  </a:lnTo>
                  <a:lnTo>
                    <a:pt x="2638" y="1729"/>
                  </a:lnTo>
                  <a:lnTo>
                    <a:pt x="3184" y="183"/>
                  </a:lnTo>
                  <a:lnTo>
                    <a:pt x="2956" y="137"/>
                  </a:lnTo>
                  <a:lnTo>
                    <a:pt x="2956" y="4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6115505" y="2843652"/>
              <a:ext cx="19990" cy="16914"/>
            </a:xfrm>
            <a:custGeom>
              <a:rect b="b" l="l" r="r" t="t"/>
              <a:pathLst>
                <a:path extrusionOk="0" h="1001" w="1183">
                  <a:moveTo>
                    <a:pt x="637" y="0"/>
                  </a:moveTo>
                  <a:lnTo>
                    <a:pt x="0" y="546"/>
                  </a:lnTo>
                  <a:lnTo>
                    <a:pt x="228" y="1001"/>
                  </a:lnTo>
                  <a:lnTo>
                    <a:pt x="1001" y="1001"/>
                  </a:lnTo>
                  <a:lnTo>
                    <a:pt x="1183" y="546"/>
                  </a:lnTo>
                  <a:lnTo>
                    <a:pt x="1183" y="5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6114728" y="2860549"/>
              <a:ext cx="23082" cy="57654"/>
            </a:xfrm>
            <a:custGeom>
              <a:rect b="b" l="l" r="r" t="t"/>
              <a:pathLst>
                <a:path extrusionOk="0" h="3412" w="1366">
                  <a:moveTo>
                    <a:pt x="274" y="1"/>
                  </a:moveTo>
                  <a:lnTo>
                    <a:pt x="1" y="1320"/>
                  </a:lnTo>
                  <a:lnTo>
                    <a:pt x="728" y="3412"/>
                  </a:lnTo>
                  <a:lnTo>
                    <a:pt x="1365" y="141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8087194" y="3281236"/>
            <a:ext cx="160408" cy="503951"/>
            <a:chOff x="1804338" y="756325"/>
            <a:chExt cx="237325" cy="745600"/>
          </a:xfrm>
        </p:grpSpPr>
        <p:sp>
          <p:nvSpPr>
            <p:cNvPr id="103" name="Google Shape;103;p13"/>
            <p:cNvSpPr/>
            <p:nvPr/>
          </p:nvSpPr>
          <p:spPr>
            <a:xfrm>
              <a:off x="1804338" y="1131125"/>
              <a:ext cx="237325" cy="370800"/>
            </a:xfrm>
            <a:custGeom>
              <a:rect b="b" l="l" r="r" t="t"/>
              <a:pathLst>
                <a:path extrusionOk="0" h="14832" w="9493">
                  <a:moveTo>
                    <a:pt x="1910" y="1"/>
                  </a:moveTo>
                  <a:lnTo>
                    <a:pt x="1910" y="865"/>
                  </a:lnTo>
                  <a:cubicBezTo>
                    <a:pt x="1956" y="956"/>
                    <a:pt x="1956" y="1092"/>
                    <a:pt x="1956" y="1138"/>
                  </a:cubicBezTo>
                  <a:cubicBezTo>
                    <a:pt x="1956" y="1320"/>
                    <a:pt x="1956" y="1684"/>
                    <a:pt x="2047" y="1911"/>
                  </a:cubicBezTo>
                  <a:cubicBezTo>
                    <a:pt x="2047" y="2047"/>
                    <a:pt x="1956" y="2093"/>
                    <a:pt x="1910" y="2093"/>
                  </a:cubicBezTo>
                  <a:lnTo>
                    <a:pt x="1819" y="13144"/>
                  </a:lnTo>
                  <a:cubicBezTo>
                    <a:pt x="955" y="13417"/>
                    <a:pt x="455" y="13827"/>
                    <a:pt x="227" y="14145"/>
                  </a:cubicBezTo>
                  <a:cubicBezTo>
                    <a:pt x="0" y="14418"/>
                    <a:pt x="227" y="14827"/>
                    <a:pt x="546" y="14827"/>
                  </a:cubicBezTo>
                  <a:lnTo>
                    <a:pt x="3866" y="14827"/>
                  </a:lnTo>
                  <a:lnTo>
                    <a:pt x="3866" y="13736"/>
                  </a:lnTo>
                  <a:lnTo>
                    <a:pt x="4775" y="2730"/>
                  </a:lnTo>
                  <a:lnTo>
                    <a:pt x="5730" y="13736"/>
                  </a:lnTo>
                  <a:lnTo>
                    <a:pt x="5730" y="14827"/>
                  </a:lnTo>
                  <a:lnTo>
                    <a:pt x="9005" y="14827"/>
                  </a:lnTo>
                  <a:cubicBezTo>
                    <a:pt x="9021" y="14830"/>
                    <a:pt x="9036" y="14831"/>
                    <a:pt x="9051" y="14831"/>
                  </a:cubicBezTo>
                  <a:cubicBezTo>
                    <a:pt x="9303" y="14831"/>
                    <a:pt x="9492" y="14491"/>
                    <a:pt x="9278" y="14191"/>
                  </a:cubicBezTo>
                  <a:cubicBezTo>
                    <a:pt x="9005" y="13872"/>
                    <a:pt x="8505" y="13463"/>
                    <a:pt x="7686" y="13190"/>
                  </a:cubicBezTo>
                  <a:lnTo>
                    <a:pt x="7595" y="13190"/>
                  </a:lnTo>
                  <a:lnTo>
                    <a:pt x="7504" y="2093"/>
                  </a:lnTo>
                  <a:cubicBezTo>
                    <a:pt x="7459" y="2047"/>
                    <a:pt x="7368" y="2002"/>
                    <a:pt x="7368" y="1911"/>
                  </a:cubicBezTo>
                  <a:cubicBezTo>
                    <a:pt x="7368" y="1684"/>
                    <a:pt x="7368" y="1320"/>
                    <a:pt x="7413" y="1138"/>
                  </a:cubicBezTo>
                  <a:cubicBezTo>
                    <a:pt x="7413" y="1092"/>
                    <a:pt x="7413" y="1001"/>
                    <a:pt x="7504" y="910"/>
                  </a:cubicBezTo>
                  <a:lnTo>
                    <a:pt x="7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847538" y="1000375"/>
              <a:ext cx="3425" cy="153525"/>
            </a:xfrm>
            <a:custGeom>
              <a:rect b="b" l="l" r="r" t="t"/>
              <a:pathLst>
                <a:path extrusionOk="0" fill="none" h="6141" w="137">
                  <a:moveTo>
                    <a:pt x="0" y="1"/>
                  </a:moveTo>
                  <a:lnTo>
                    <a:pt x="0" y="1"/>
                  </a:lnTo>
                  <a:lnTo>
                    <a:pt x="0" y="5913"/>
                  </a:lnTo>
                  <a:lnTo>
                    <a:pt x="0" y="5913"/>
                  </a:lnTo>
                  <a:cubicBezTo>
                    <a:pt x="0" y="5958"/>
                    <a:pt x="91" y="6095"/>
                    <a:pt x="137" y="6140"/>
                  </a:cubicBezTo>
                  <a:lnTo>
                    <a:pt x="137" y="5276"/>
                  </a:lnTo>
                  <a:lnTo>
                    <a:pt x="0" y="527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990788" y="1131125"/>
              <a:ext cx="2300" cy="22775"/>
            </a:xfrm>
            <a:custGeom>
              <a:rect b="b" l="l" r="r" t="t"/>
              <a:pathLst>
                <a:path extrusionOk="0" fill="none" h="911" w="92">
                  <a:moveTo>
                    <a:pt x="92" y="638"/>
                  </a:moveTo>
                  <a:lnTo>
                    <a:pt x="92" y="638"/>
                  </a:lnTo>
                  <a:lnTo>
                    <a:pt x="46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46" y="865"/>
                    <a:pt x="92" y="728"/>
                    <a:pt x="92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860038" y="756325"/>
              <a:ext cx="142150" cy="79225"/>
            </a:xfrm>
            <a:custGeom>
              <a:rect b="b" l="l" r="r" t="t"/>
              <a:pathLst>
                <a:path extrusionOk="0" h="3169" w="5686">
                  <a:moveTo>
                    <a:pt x="1951" y="1"/>
                  </a:moveTo>
                  <a:cubicBezTo>
                    <a:pt x="1360" y="1"/>
                    <a:pt x="1001" y="576"/>
                    <a:pt x="1001" y="576"/>
                  </a:cubicBezTo>
                  <a:cubicBezTo>
                    <a:pt x="1" y="940"/>
                    <a:pt x="137" y="2349"/>
                    <a:pt x="319" y="3168"/>
                  </a:cubicBezTo>
                  <a:cubicBezTo>
                    <a:pt x="455" y="2941"/>
                    <a:pt x="637" y="2759"/>
                    <a:pt x="910" y="2759"/>
                  </a:cubicBezTo>
                  <a:lnTo>
                    <a:pt x="910" y="2304"/>
                  </a:lnTo>
                  <a:cubicBezTo>
                    <a:pt x="910" y="2304"/>
                    <a:pt x="1047" y="2258"/>
                    <a:pt x="1911" y="1804"/>
                  </a:cubicBezTo>
                  <a:cubicBezTo>
                    <a:pt x="1911" y="1804"/>
                    <a:pt x="2451" y="2194"/>
                    <a:pt x="3337" y="2194"/>
                  </a:cubicBezTo>
                  <a:cubicBezTo>
                    <a:pt x="3541" y="2194"/>
                    <a:pt x="3764" y="2173"/>
                    <a:pt x="4003" y="2122"/>
                  </a:cubicBezTo>
                  <a:lnTo>
                    <a:pt x="4003" y="2577"/>
                  </a:lnTo>
                  <a:lnTo>
                    <a:pt x="4003" y="2804"/>
                  </a:lnTo>
                  <a:cubicBezTo>
                    <a:pt x="4230" y="2804"/>
                    <a:pt x="4458" y="2986"/>
                    <a:pt x="4549" y="3168"/>
                  </a:cubicBezTo>
                  <a:cubicBezTo>
                    <a:pt x="4639" y="2122"/>
                    <a:pt x="4458" y="1849"/>
                    <a:pt x="4458" y="1849"/>
                  </a:cubicBezTo>
                  <a:cubicBezTo>
                    <a:pt x="5685" y="1167"/>
                    <a:pt x="4685" y="75"/>
                    <a:pt x="4685" y="75"/>
                  </a:cubicBezTo>
                  <a:lnTo>
                    <a:pt x="4685" y="75"/>
                  </a:lnTo>
                  <a:cubicBezTo>
                    <a:pt x="4353" y="278"/>
                    <a:pt x="4043" y="354"/>
                    <a:pt x="3725" y="354"/>
                  </a:cubicBezTo>
                  <a:cubicBezTo>
                    <a:pt x="3260" y="354"/>
                    <a:pt x="2778" y="192"/>
                    <a:pt x="2184" y="30"/>
                  </a:cubicBezTo>
                  <a:cubicBezTo>
                    <a:pt x="2103" y="10"/>
                    <a:pt x="2025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897563" y="910550"/>
              <a:ext cx="59150" cy="20500"/>
            </a:xfrm>
            <a:custGeom>
              <a:rect b="b" l="l" r="r" t="t"/>
              <a:pathLst>
                <a:path extrusionOk="0" h="820" w="2366">
                  <a:moveTo>
                    <a:pt x="1001" y="819"/>
                  </a:moveTo>
                  <a:lnTo>
                    <a:pt x="0" y="46"/>
                  </a:lnTo>
                  <a:lnTo>
                    <a:pt x="1001" y="819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2365" y="137"/>
                  </a:lnTo>
                  <a:lnTo>
                    <a:pt x="2001" y="1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895288" y="910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922563" y="931025"/>
              <a:ext cx="1175" cy="1150"/>
            </a:xfrm>
            <a:custGeom>
              <a:rect b="b" l="l" r="r" t="t"/>
              <a:pathLst>
                <a:path extrusionOk="0" h="46" w="47">
                  <a:moveTo>
                    <a:pt x="1" y="0"/>
                  </a:moveTo>
                  <a:lnTo>
                    <a:pt x="1" y="0"/>
                  </a:lnTo>
                  <a:lnTo>
                    <a:pt x="46" y="46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960088" y="91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895288" y="885550"/>
              <a:ext cx="52325" cy="43225"/>
            </a:xfrm>
            <a:custGeom>
              <a:rect b="b" l="l" r="r" t="t"/>
              <a:pathLst>
                <a:path extrusionOk="0" h="1729" w="2093">
                  <a:moveTo>
                    <a:pt x="46" y="0"/>
                  </a:moveTo>
                  <a:lnTo>
                    <a:pt x="0" y="1001"/>
                  </a:lnTo>
                  <a:lnTo>
                    <a:pt x="91" y="1046"/>
                  </a:lnTo>
                  <a:lnTo>
                    <a:pt x="1092" y="1728"/>
                  </a:lnTo>
                  <a:lnTo>
                    <a:pt x="2092" y="955"/>
                  </a:lnTo>
                  <a:lnTo>
                    <a:pt x="2092" y="0"/>
                  </a:lnTo>
                  <a:cubicBezTo>
                    <a:pt x="1820" y="228"/>
                    <a:pt x="1456" y="364"/>
                    <a:pt x="1092" y="364"/>
                  </a:cubicBezTo>
                  <a:cubicBezTo>
                    <a:pt x="683" y="364"/>
                    <a:pt x="319" y="228"/>
                    <a:pt x="46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867988" y="825275"/>
              <a:ext cx="14825" cy="28450"/>
            </a:xfrm>
            <a:custGeom>
              <a:rect b="b" l="l" r="r" t="t"/>
              <a:pathLst>
                <a:path extrusionOk="0" h="1138" w="593">
                  <a:moveTo>
                    <a:pt x="592" y="1"/>
                  </a:moveTo>
                  <a:cubicBezTo>
                    <a:pt x="319" y="1"/>
                    <a:pt x="137" y="183"/>
                    <a:pt x="46" y="410"/>
                  </a:cubicBezTo>
                  <a:cubicBezTo>
                    <a:pt x="46" y="456"/>
                    <a:pt x="1" y="501"/>
                    <a:pt x="1" y="546"/>
                  </a:cubicBezTo>
                  <a:cubicBezTo>
                    <a:pt x="1" y="865"/>
                    <a:pt x="228" y="1138"/>
                    <a:pt x="592" y="1138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960088" y="825275"/>
              <a:ext cx="14800" cy="28450"/>
            </a:xfrm>
            <a:custGeom>
              <a:rect b="b" l="l" r="r" t="t"/>
              <a:pathLst>
                <a:path extrusionOk="0" h="1138" w="592">
                  <a:moveTo>
                    <a:pt x="1" y="1"/>
                  </a:moveTo>
                  <a:lnTo>
                    <a:pt x="1" y="910"/>
                  </a:lnTo>
                  <a:lnTo>
                    <a:pt x="1" y="1138"/>
                  </a:lnTo>
                  <a:cubicBezTo>
                    <a:pt x="319" y="1138"/>
                    <a:pt x="592" y="910"/>
                    <a:pt x="592" y="546"/>
                  </a:cubicBezTo>
                  <a:cubicBezTo>
                    <a:pt x="592" y="501"/>
                    <a:pt x="592" y="456"/>
                    <a:pt x="547" y="410"/>
                  </a:cubicBezTo>
                  <a:cubicBezTo>
                    <a:pt x="456" y="183"/>
                    <a:pt x="228" y="1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1882788" y="800275"/>
              <a:ext cx="77325" cy="94375"/>
            </a:xfrm>
            <a:custGeom>
              <a:rect b="b" l="l" r="r" t="t"/>
              <a:pathLst>
                <a:path extrusionOk="0" h="3775" w="3093">
                  <a:moveTo>
                    <a:pt x="1001" y="0"/>
                  </a:moveTo>
                  <a:cubicBezTo>
                    <a:pt x="137" y="500"/>
                    <a:pt x="0" y="546"/>
                    <a:pt x="0" y="546"/>
                  </a:cubicBezTo>
                  <a:lnTo>
                    <a:pt x="0" y="1001"/>
                  </a:lnTo>
                  <a:lnTo>
                    <a:pt x="0" y="2092"/>
                  </a:lnTo>
                  <a:lnTo>
                    <a:pt x="0" y="2274"/>
                  </a:lnTo>
                  <a:cubicBezTo>
                    <a:pt x="0" y="2683"/>
                    <a:pt x="228" y="3093"/>
                    <a:pt x="500" y="3411"/>
                  </a:cubicBezTo>
                  <a:cubicBezTo>
                    <a:pt x="773" y="3639"/>
                    <a:pt x="1137" y="3775"/>
                    <a:pt x="1501" y="3775"/>
                  </a:cubicBezTo>
                  <a:cubicBezTo>
                    <a:pt x="1910" y="3775"/>
                    <a:pt x="2320" y="3684"/>
                    <a:pt x="2592" y="3457"/>
                  </a:cubicBezTo>
                  <a:cubicBezTo>
                    <a:pt x="2911" y="3184"/>
                    <a:pt x="3093" y="2774"/>
                    <a:pt x="3093" y="2320"/>
                  </a:cubicBezTo>
                  <a:lnTo>
                    <a:pt x="3093" y="2138"/>
                  </a:lnTo>
                  <a:lnTo>
                    <a:pt x="3093" y="1910"/>
                  </a:lnTo>
                  <a:lnTo>
                    <a:pt x="3093" y="1001"/>
                  </a:lnTo>
                  <a:lnTo>
                    <a:pt x="3093" y="773"/>
                  </a:lnTo>
                  <a:lnTo>
                    <a:pt x="3093" y="319"/>
                  </a:lnTo>
                  <a:cubicBezTo>
                    <a:pt x="2863" y="370"/>
                    <a:pt x="2645" y="390"/>
                    <a:pt x="2444" y="390"/>
                  </a:cubicBezTo>
                  <a:cubicBezTo>
                    <a:pt x="1571" y="390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805463" y="913975"/>
              <a:ext cx="230825" cy="234225"/>
            </a:xfrm>
            <a:custGeom>
              <a:rect b="b" l="l" r="r" t="t"/>
              <a:pathLst>
                <a:path extrusionOk="0" h="9369" w="9233">
                  <a:moveTo>
                    <a:pt x="3093" y="0"/>
                  </a:moveTo>
                  <a:lnTo>
                    <a:pt x="1547" y="409"/>
                  </a:lnTo>
                  <a:cubicBezTo>
                    <a:pt x="819" y="591"/>
                    <a:pt x="273" y="1228"/>
                    <a:pt x="137" y="1956"/>
                  </a:cubicBezTo>
                  <a:lnTo>
                    <a:pt x="0" y="3457"/>
                  </a:lnTo>
                  <a:lnTo>
                    <a:pt x="0" y="9369"/>
                  </a:lnTo>
                  <a:lnTo>
                    <a:pt x="1683" y="9369"/>
                  </a:lnTo>
                  <a:lnTo>
                    <a:pt x="1683" y="9324"/>
                  </a:lnTo>
                  <a:lnTo>
                    <a:pt x="1683" y="8732"/>
                  </a:lnTo>
                  <a:lnTo>
                    <a:pt x="7459" y="8732"/>
                  </a:lnTo>
                  <a:lnTo>
                    <a:pt x="7459" y="9369"/>
                  </a:lnTo>
                  <a:lnTo>
                    <a:pt x="9233" y="9369"/>
                  </a:lnTo>
                  <a:lnTo>
                    <a:pt x="9233" y="3457"/>
                  </a:lnTo>
                  <a:lnTo>
                    <a:pt x="9142" y="1956"/>
                  </a:lnTo>
                  <a:cubicBezTo>
                    <a:pt x="9006" y="1228"/>
                    <a:pt x="8460" y="682"/>
                    <a:pt x="7732" y="409"/>
                  </a:cubicBezTo>
                  <a:lnTo>
                    <a:pt x="6186" y="0"/>
                  </a:lnTo>
                  <a:lnTo>
                    <a:pt x="5731" y="1501"/>
                  </a:lnTo>
                  <a:lnTo>
                    <a:pt x="5504" y="1274"/>
                  </a:lnTo>
                  <a:lnTo>
                    <a:pt x="5185" y="1865"/>
                  </a:lnTo>
                  <a:lnTo>
                    <a:pt x="5595" y="5685"/>
                  </a:lnTo>
                  <a:lnTo>
                    <a:pt x="4685" y="6913"/>
                  </a:lnTo>
                  <a:lnTo>
                    <a:pt x="3821" y="5685"/>
                  </a:lnTo>
                  <a:lnTo>
                    <a:pt x="4139" y="1910"/>
                  </a:lnTo>
                  <a:lnTo>
                    <a:pt x="3821" y="1365"/>
                  </a:lnTo>
                  <a:lnTo>
                    <a:pt x="3593" y="150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1816838" y="1148200"/>
              <a:ext cx="35275" cy="49825"/>
            </a:xfrm>
            <a:custGeom>
              <a:rect b="b" l="l" r="r" t="t"/>
              <a:pathLst>
                <a:path extrusionOk="0" h="1993" w="1411">
                  <a:moveTo>
                    <a:pt x="0" y="0"/>
                  </a:moveTo>
                  <a:lnTo>
                    <a:pt x="0" y="773"/>
                  </a:lnTo>
                  <a:cubicBezTo>
                    <a:pt x="0" y="1182"/>
                    <a:pt x="228" y="1592"/>
                    <a:pt x="364" y="1819"/>
                  </a:cubicBezTo>
                  <a:cubicBezTo>
                    <a:pt x="430" y="1918"/>
                    <a:pt x="543" y="1992"/>
                    <a:pt x="669" y="1992"/>
                  </a:cubicBezTo>
                  <a:cubicBezTo>
                    <a:pt x="717" y="1992"/>
                    <a:pt x="768" y="1981"/>
                    <a:pt x="819" y="1956"/>
                  </a:cubicBezTo>
                  <a:cubicBezTo>
                    <a:pt x="910" y="1910"/>
                    <a:pt x="955" y="1728"/>
                    <a:pt x="910" y="1592"/>
                  </a:cubicBezTo>
                  <a:lnTo>
                    <a:pt x="910" y="1364"/>
                  </a:lnTo>
                  <a:cubicBezTo>
                    <a:pt x="864" y="1319"/>
                    <a:pt x="864" y="1182"/>
                    <a:pt x="864" y="1137"/>
                  </a:cubicBezTo>
                  <a:lnTo>
                    <a:pt x="864" y="773"/>
                  </a:lnTo>
                  <a:cubicBezTo>
                    <a:pt x="864" y="728"/>
                    <a:pt x="1046" y="682"/>
                    <a:pt x="1046" y="682"/>
                  </a:cubicBezTo>
                  <a:lnTo>
                    <a:pt x="1092" y="1364"/>
                  </a:lnTo>
                  <a:cubicBezTo>
                    <a:pt x="1092" y="1455"/>
                    <a:pt x="1183" y="1546"/>
                    <a:pt x="1319" y="1546"/>
                  </a:cubicBezTo>
                  <a:lnTo>
                    <a:pt x="1410" y="1546"/>
                  </a:lnTo>
                  <a:cubicBezTo>
                    <a:pt x="1365" y="1410"/>
                    <a:pt x="1410" y="1364"/>
                    <a:pt x="1410" y="1319"/>
                  </a:cubicBezTo>
                  <a:cubicBezTo>
                    <a:pt x="1410" y="1092"/>
                    <a:pt x="1410" y="682"/>
                    <a:pt x="1365" y="500"/>
                  </a:cubicBezTo>
                  <a:cubicBezTo>
                    <a:pt x="1365" y="409"/>
                    <a:pt x="1319" y="318"/>
                    <a:pt x="1319" y="227"/>
                  </a:cubicBezTo>
                  <a:cubicBezTo>
                    <a:pt x="1274" y="91"/>
                    <a:pt x="1274" y="45"/>
                    <a:pt x="1183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987388" y="1147050"/>
              <a:ext cx="37550" cy="49825"/>
            </a:xfrm>
            <a:custGeom>
              <a:rect b="b" l="l" r="r" t="t"/>
              <a:pathLst>
                <a:path extrusionOk="0" h="1993" w="1502">
                  <a:moveTo>
                    <a:pt x="273" y="1"/>
                  </a:moveTo>
                  <a:lnTo>
                    <a:pt x="91" y="319"/>
                  </a:lnTo>
                  <a:cubicBezTo>
                    <a:pt x="91" y="364"/>
                    <a:pt x="46" y="501"/>
                    <a:pt x="46" y="546"/>
                  </a:cubicBezTo>
                  <a:cubicBezTo>
                    <a:pt x="46" y="728"/>
                    <a:pt x="46" y="1138"/>
                    <a:pt x="0" y="1365"/>
                  </a:cubicBezTo>
                  <a:cubicBezTo>
                    <a:pt x="0" y="1410"/>
                    <a:pt x="46" y="1456"/>
                    <a:pt x="137" y="1501"/>
                  </a:cubicBezTo>
                  <a:cubicBezTo>
                    <a:pt x="182" y="1501"/>
                    <a:pt x="182" y="1592"/>
                    <a:pt x="228" y="1592"/>
                  </a:cubicBezTo>
                  <a:cubicBezTo>
                    <a:pt x="364" y="1592"/>
                    <a:pt x="410" y="1456"/>
                    <a:pt x="455" y="1410"/>
                  </a:cubicBezTo>
                  <a:lnTo>
                    <a:pt x="501" y="728"/>
                  </a:lnTo>
                  <a:cubicBezTo>
                    <a:pt x="501" y="728"/>
                    <a:pt x="682" y="774"/>
                    <a:pt x="682" y="819"/>
                  </a:cubicBezTo>
                  <a:lnTo>
                    <a:pt x="682" y="1183"/>
                  </a:lnTo>
                  <a:cubicBezTo>
                    <a:pt x="682" y="1274"/>
                    <a:pt x="682" y="1365"/>
                    <a:pt x="637" y="1410"/>
                  </a:cubicBezTo>
                  <a:lnTo>
                    <a:pt x="592" y="1592"/>
                  </a:lnTo>
                  <a:cubicBezTo>
                    <a:pt x="501" y="1729"/>
                    <a:pt x="592" y="1911"/>
                    <a:pt x="682" y="1956"/>
                  </a:cubicBezTo>
                  <a:cubicBezTo>
                    <a:pt x="733" y="1982"/>
                    <a:pt x="784" y="1993"/>
                    <a:pt x="833" y="1993"/>
                  </a:cubicBezTo>
                  <a:cubicBezTo>
                    <a:pt x="959" y="1993"/>
                    <a:pt x="1072" y="1918"/>
                    <a:pt x="1137" y="1820"/>
                  </a:cubicBezTo>
                  <a:cubicBezTo>
                    <a:pt x="1319" y="1592"/>
                    <a:pt x="1501" y="1183"/>
                    <a:pt x="1501" y="774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1882788" y="910550"/>
              <a:ext cx="39800" cy="43225"/>
            </a:xfrm>
            <a:custGeom>
              <a:rect b="b" l="l" r="r" t="t"/>
              <a:pathLst>
                <a:path extrusionOk="0" h="1729" w="1592">
                  <a:moveTo>
                    <a:pt x="500" y="1"/>
                  </a:moveTo>
                  <a:lnTo>
                    <a:pt x="0" y="137"/>
                  </a:lnTo>
                  <a:lnTo>
                    <a:pt x="455" y="1729"/>
                  </a:lnTo>
                  <a:lnTo>
                    <a:pt x="682" y="1502"/>
                  </a:lnTo>
                  <a:lnTo>
                    <a:pt x="1592" y="819"/>
                  </a:lnTo>
                  <a:lnTo>
                    <a:pt x="591" y="46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1922563" y="910550"/>
              <a:ext cx="37550" cy="43225"/>
            </a:xfrm>
            <a:custGeom>
              <a:rect b="b" l="l" r="r" t="t"/>
              <a:pathLst>
                <a:path extrusionOk="0" h="1729" w="1502">
                  <a:moveTo>
                    <a:pt x="1001" y="1"/>
                  </a:moveTo>
                  <a:lnTo>
                    <a:pt x="1" y="819"/>
                  </a:lnTo>
                  <a:lnTo>
                    <a:pt x="46" y="865"/>
                  </a:lnTo>
                  <a:lnTo>
                    <a:pt x="774" y="1502"/>
                  </a:lnTo>
                  <a:lnTo>
                    <a:pt x="1047" y="1729"/>
                  </a:lnTo>
                  <a:lnTo>
                    <a:pt x="1502" y="137"/>
                  </a:lnTo>
                  <a:lnTo>
                    <a:pt x="1365" y="137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1899838" y="931025"/>
              <a:ext cx="42100" cy="30725"/>
            </a:xfrm>
            <a:custGeom>
              <a:rect b="b" l="l" r="r" t="t"/>
              <a:pathLst>
                <a:path extrusionOk="0" h="1229" w="1684">
                  <a:moveTo>
                    <a:pt x="910" y="0"/>
                  </a:moveTo>
                  <a:lnTo>
                    <a:pt x="0" y="683"/>
                  </a:lnTo>
                  <a:lnTo>
                    <a:pt x="364" y="1228"/>
                  </a:lnTo>
                  <a:lnTo>
                    <a:pt x="1319" y="1228"/>
                  </a:lnTo>
                  <a:lnTo>
                    <a:pt x="1683" y="683"/>
                  </a:lnTo>
                  <a:lnTo>
                    <a:pt x="955" y="4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900963" y="961725"/>
              <a:ext cx="42100" cy="126225"/>
            </a:xfrm>
            <a:custGeom>
              <a:rect b="b" l="l" r="r" t="t"/>
              <a:pathLst>
                <a:path extrusionOk="0" h="5049" w="1684">
                  <a:moveTo>
                    <a:pt x="319" y="0"/>
                  </a:moveTo>
                  <a:lnTo>
                    <a:pt x="1" y="3775"/>
                  </a:lnTo>
                  <a:lnTo>
                    <a:pt x="774" y="5049"/>
                  </a:lnTo>
                  <a:lnTo>
                    <a:pt x="1684" y="3821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13"/>
          <p:cNvGrpSpPr/>
          <p:nvPr/>
        </p:nvGrpSpPr>
        <p:grpSpPr>
          <a:xfrm>
            <a:off x="6671913" y="2350685"/>
            <a:ext cx="275100" cy="515840"/>
            <a:chOff x="6671913" y="2350685"/>
            <a:chExt cx="275100" cy="515840"/>
          </a:xfrm>
        </p:grpSpPr>
        <p:sp>
          <p:nvSpPr>
            <p:cNvPr id="123" name="Google Shape;123;p13"/>
            <p:cNvSpPr/>
            <p:nvPr/>
          </p:nvSpPr>
          <p:spPr>
            <a:xfrm>
              <a:off x="6671913" y="2829325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6847871" y="2525912"/>
              <a:ext cx="11541" cy="73791"/>
            </a:xfrm>
            <a:custGeom>
              <a:rect b="b" l="l" r="r" t="t"/>
              <a:pathLst>
                <a:path extrusionOk="0" fill="none" h="4367" w="683">
                  <a:moveTo>
                    <a:pt x="547" y="228"/>
                  </a:moveTo>
                  <a:cubicBezTo>
                    <a:pt x="456" y="546"/>
                    <a:pt x="319" y="773"/>
                    <a:pt x="92" y="910"/>
                  </a:cubicBezTo>
                  <a:cubicBezTo>
                    <a:pt x="92" y="910"/>
                    <a:pt x="1" y="2411"/>
                    <a:pt x="501" y="3957"/>
                  </a:cubicBezTo>
                  <a:lnTo>
                    <a:pt x="547" y="3957"/>
                  </a:lnTo>
                  <a:lnTo>
                    <a:pt x="683" y="4366"/>
                  </a:lnTo>
                  <a:lnTo>
                    <a:pt x="683" y="0"/>
                  </a:lnTo>
                  <a:cubicBezTo>
                    <a:pt x="638" y="91"/>
                    <a:pt x="547" y="137"/>
                    <a:pt x="547" y="2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6761034" y="2526672"/>
              <a:ext cx="10003" cy="73031"/>
            </a:xfrm>
            <a:custGeom>
              <a:rect b="b" l="l" r="r" t="t"/>
              <a:pathLst>
                <a:path extrusionOk="0" fill="none" h="4322" w="592">
                  <a:moveTo>
                    <a:pt x="546" y="910"/>
                  </a:moveTo>
                  <a:cubicBezTo>
                    <a:pt x="319" y="774"/>
                    <a:pt x="183" y="501"/>
                    <a:pt x="92" y="228"/>
                  </a:cubicBezTo>
                  <a:cubicBezTo>
                    <a:pt x="1" y="137"/>
                    <a:pt x="1" y="46"/>
                    <a:pt x="1" y="1"/>
                  </a:cubicBezTo>
                  <a:lnTo>
                    <a:pt x="1" y="4321"/>
                  </a:lnTo>
                  <a:lnTo>
                    <a:pt x="92" y="4049"/>
                  </a:lnTo>
                  <a:lnTo>
                    <a:pt x="137" y="4049"/>
                  </a:lnTo>
                  <a:cubicBezTo>
                    <a:pt x="592" y="2457"/>
                    <a:pt x="546" y="910"/>
                    <a:pt x="546" y="9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761034" y="2350685"/>
              <a:ext cx="96079" cy="114531"/>
            </a:xfrm>
            <a:custGeom>
              <a:rect b="b" l="l" r="r" t="t"/>
              <a:pathLst>
                <a:path extrusionOk="0" h="6778" w="5686">
                  <a:moveTo>
                    <a:pt x="2866" y="1"/>
                  </a:moveTo>
                  <a:cubicBezTo>
                    <a:pt x="2138" y="1"/>
                    <a:pt x="1365" y="274"/>
                    <a:pt x="865" y="911"/>
                  </a:cubicBezTo>
                  <a:cubicBezTo>
                    <a:pt x="546" y="1320"/>
                    <a:pt x="228" y="1820"/>
                    <a:pt x="228" y="2502"/>
                  </a:cubicBezTo>
                  <a:cubicBezTo>
                    <a:pt x="183" y="3685"/>
                    <a:pt x="92" y="5459"/>
                    <a:pt x="1" y="6777"/>
                  </a:cubicBezTo>
                  <a:lnTo>
                    <a:pt x="1820" y="6186"/>
                  </a:lnTo>
                  <a:lnTo>
                    <a:pt x="1820" y="5231"/>
                  </a:lnTo>
                  <a:cubicBezTo>
                    <a:pt x="1501" y="4958"/>
                    <a:pt x="1320" y="4549"/>
                    <a:pt x="1320" y="4094"/>
                  </a:cubicBezTo>
                  <a:lnTo>
                    <a:pt x="1320" y="3912"/>
                  </a:lnTo>
                  <a:cubicBezTo>
                    <a:pt x="1047" y="3912"/>
                    <a:pt x="774" y="3685"/>
                    <a:pt x="774" y="3366"/>
                  </a:cubicBezTo>
                  <a:cubicBezTo>
                    <a:pt x="774" y="3094"/>
                    <a:pt x="1001" y="2775"/>
                    <a:pt x="1320" y="2775"/>
                  </a:cubicBezTo>
                  <a:lnTo>
                    <a:pt x="1320" y="2320"/>
                  </a:lnTo>
                  <a:cubicBezTo>
                    <a:pt x="1320" y="2320"/>
                    <a:pt x="1956" y="2229"/>
                    <a:pt x="2957" y="1638"/>
                  </a:cubicBezTo>
                  <a:cubicBezTo>
                    <a:pt x="2957" y="1638"/>
                    <a:pt x="3821" y="2184"/>
                    <a:pt x="4458" y="2320"/>
                  </a:cubicBezTo>
                  <a:lnTo>
                    <a:pt x="4458" y="2866"/>
                  </a:lnTo>
                  <a:cubicBezTo>
                    <a:pt x="4730" y="2866"/>
                    <a:pt x="5003" y="3094"/>
                    <a:pt x="5003" y="3412"/>
                  </a:cubicBezTo>
                  <a:cubicBezTo>
                    <a:pt x="5003" y="3685"/>
                    <a:pt x="4776" y="4003"/>
                    <a:pt x="4458" y="4003"/>
                  </a:cubicBezTo>
                  <a:lnTo>
                    <a:pt x="4458" y="4140"/>
                  </a:lnTo>
                  <a:cubicBezTo>
                    <a:pt x="4458" y="4594"/>
                    <a:pt x="4230" y="5004"/>
                    <a:pt x="3957" y="5277"/>
                  </a:cubicBezTo>
                  <a:lnTo>
                    <a:pt x="3957" y="5686"/>
                  </a:lnTo>
                  <a:lnTo>
                    <a:pt x="3957" y="6277"/>
                  </a:lnTo>
                  <a:lnTo>
                    <a:pt x="5686" y="6777"/>
                  </a:lnTo>
                  <a:cubicBezTo>
                    <a:pt x="5640" y="5459"/>
                    <a:pt x="5595" y="3685"/>
                    <a:pt x="5458" y="2502"/>
                  </a:cubicBezTo>
                  <a:cubicBezTo>
                    <a:pt x="5413" y="1820"/>
                    <a:pt x="5185" y="1320"/>
                    <a:pt x="4867" y="911"/>
                  </a:cubicBezTo>
                  <a:cubicBezTo>
                    <a:pt x="4412" y="365"/>
                    <a:pt x="3639" y="1"/>
                    <a:pt x="2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728760" y="2830996"/>
              <a:ext cx="65343" cy="26157"/>
            </a:xfrm>
            <a:custGeom>
              <a:rect b="b" l="l" r="r" t="t"/>
              <a:pathLst>
                <a:path extrusionOk="0" h="1548" w="3867">
                  <a:moveTo>
                    <a:pt x="2320" y="1"/>
                  </a:moveTo>
                  <a:cubicBezTo>
                    <a:pt x="1410" y="274"/>
                    <a:pt x="455" y="501"/>
                    <a:pt x="228" y="865"/>
                  </a:cubicBezTo>
                  <a:cubicBezTo>
                    <a:pt x="0" y="1138"/>
                    <a:pt x="228" y="1547"/>
                    <a:pt x="546" y="1547"/>
                  </a:cubicBezTo>
                  <a:lnTo>
                    <a:pt x="3866" y="1547"/>
                  </a:lnTo>
                  <a:lnTo>
                    <a:pt x="3866" y="456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6825583" y="2830996"/>
              <a:ext cx="65343" cy="25380"/>
            </a:xfrm>
            <a:custGeom>
              <a:rect b="b" l="l" r="r" t="t"/>
              <a:pathLst>
                <a:path extrusionOk="0" h="1502" w="3867">
                  <a:moveTo>
                    <a:pt x="1593" y="1"/>
                  </a:moveTo>
                  <a:lnTo>
                    <a:pt x="1" y="410"/>
                  </a:lnTo>
                  <a:lnTo>
                    <a:pt x="1" y="1502"/>
                  </a:lnTo>
                  <a:lnTo>
                    <a:pt x="3321" y="1502"/>
                  </a:lnTo>
                  <a:cubicBezTo>
                    <a:pt x="3639" y="1502"/>
                    <a:pt x="3867" y="1092"/>
                    <a:pt x="3639" y="819"/>
                  </a:cubicBezTo>
                  <a:cubicBezTo>
                    <a:pt x="3412" y="501"/>
                    <a:pt x="2457" y="274"/>
                    <a:pt x="1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764870" y="2715722"/>
              <a:ext cx="39979" cy="122980"/>
            </a:xfrm>
            <a:custGeom>
              <a:rect b="b" l="l" r="r" t="t"/>
              <a:pathLst>
                <a:path extrusionOk="0" h="7278" w="2366">
                  <a:moveTo>
                    <a:pt x="1" y="1"/>
                  </a:moveTo>
                  <a:lnTo>
                    <a:pt x="183" y="6823"/>
                  </a:lnTo>
                  <a:lnTo>
                    <a:pt x="1729" y="7278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6814836" y="2715722"/>
              <a:ext cx="39979" cy="122980"/>
            </a:xfrm>
            <a:custGeom>
              <a:rect b="b" l="l" r="r" t="t"/>
              <a:pathLst>
                <a:path extrusionOk="0" h="7278" w="2366">
                  <a:moveTo>
                    <a:pt x="0" y="1"/>
                  </a:moveTo>
                  <a:lnTo>
                    <a:pt x="637" y="7278"/>
                  </a:lnTo>
                  <a:lnTo>
                    <a:pt x="2229" y="6823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6724147" y="2593536"/>
              <a:ext cx="170631" cy="122203"/>
            </a:xfrm>
            <a:custGeom>
              <a:rect b="b" l="l" r="r" t="t"/>
              <a:pathLst>
                <a:path extrusionOk="0" h="7232" w="10098">
                  <a:moveTo>
                    <a:pt x="2093" y="1"/>
                  </a:moveTo>
                  <a:lnTo>
                    <a:pt x="2047" y="273"/>
                  </a:lnTo>
                  <a:lnTo>
                    <a:pt x="2047" y="1319"/>
                  </a:lnTo>
                  <a:cubicBezTo>
                    <a:pt x="2093" y="1410"/>
                    <a:pt x="2138" y="1638"/>
                    <a:pt x="2184" y="1820"/>
                  </a:cubicBezTo>
                  <a:cubicBezTo>
                    <a:pt x="2184" y="2002"/>
                    <a:pt x="2184" y="2411"/>
                    <a:pt x="2275" y="2638"/>
                  </a:cubicBezTo>
                  <a:cubicBezTo>
                    <a:pt x="2275" y="2729"/>
                    <a:pt x="2138" y="2866"/>
                    <a:pt x="2047" y="2866"/>
                  </a:cubicBezTo>
                  <a:cubicBezTo>
                    <a:pt x="1911" y="2866"/>
                    <a:pt x="1865" y="2729"/>
                    <a:pt x="1820" y="2684"/>
                  </a:cubicBezTo>
                  <a:lnTo>
                    <a:pt x="1729" y="2002"/>
                  </a:lnTo>
                  <a:cubicBezTo>
                    <a:pt x="1729" y="2002"/>
                    <a:pt x="1592" y="2047"/>
                    <a:pt x="1592" y="2093"/>
                  </a:cubicBezTo>
                  <a:lnTo>
                    <a:pt x="1592" y="2456"/>
                  </a:lnTo>
                  <a:cubicBezTo>
                    <a:pt x="1592" y="2547"/>
                    <a:pt x="1592" y="2638"/>
                    <a:pt x="1638" y="2684"/>
                  </a:cubicBezTo>
                  <a:lnTo>
                    <a:pt x="1683" y="2866"/>
                  </a:lnTo>
                  <a:cubicBezTo>
                    <a:pt x="1729" y="3002"/>
                    <a:pt x="1683" y="3184"/>
                    <a:pt x="1592" y="3230"/>
                  </a:cubicBezTo>
                  <a:cubicBezTo>
                    <a:pt x="1542" y="3255"/>
                    <a:pt x="1491" y="3266"/>
                    <a:pt x="1442" y="3266"/>
                  </a:cubicBezTo>
                  <a:cubicBezTo>
                    <a:pt x="1316" y="3266"/>
                    <a:pt x="1203" y="3192"/>
                    <a:pt x="1138" y="3093"/>
                  </a:cubicBezTo>
                  <a:lnTo>
                    <a:pt x="1138" y="3002"/>
                  </a:lnTo>
                  <a:lnTo>
                    <a:pt x="1" y="7232"/>
                  </a:lnTo>
                  <a:lnTo>
                    <a:pt x="10097" y="7232"/>
                  </a:lnTo>
                  <a:lnTo>
                    <a:pt x="8778" y="3139"/>
                  </a:lnTo>
                  <a:cubicBezTo>
                    <a:pt x="8709" y="3278"/>
                    <a:pt x="8586" y="3337"/>
                    <a:pt x="8451" y="3337"/>
                  </a:cubicBezTo>
                  <a:cubicBezTo>
                    <a:pt x="8409" y="3337"/>
                    <a:pt x="8366" y="3331"/>
                    <a:pt x="8323" y="3321"/>
                  </a:cubicBezTo>
                  <a:cubicBezTo>
                    <a:pt x="8232" y="3230"/>
                    <a:pt x="8187" y="3093"/>
                    <a:pt x="8232" y="2911"/>
                  </a:cubicBezTo>
                  <a:lnTo>
                    <a:pt x="8278" y="2729"/>
                  </a:lnTo>
                  <a:cubicBezTo>
                    <a:pt x="8323" y="2684"/>
                    <a:pt x="8323" y="2593"/>
                    <a:pt x="8323" y="2502"/>
                  </a:cubicBezTo>
                  <a:lnTo>
                    <a:pt x="8323" y="2184"/>
                  </a:lnTo>
                  <a:cubicBezTo>
                    <a:pt x="8323" y="2093"/>
                    <a:pt x="8187" y="2047"/>
                    <a:pt x="8187" y="2047"/>
                  </a:cubicBezTo>
                  <a:lnTo>
                    <a:pt x="8096" y="2729"/>
                  </a:lnTo>
                  <a:cubicBezTo>
                    <a:pt x="8096" y="2866"/>
                    <a:pt x="8005" y="2911"/>
                    <a:pt x="7869" y="2911"/>
                  </a:cubicBezTo>
                  <a:cubicBezTo>
                    <a:pt x="7778" y="2911"/>
                    <a:pt x="7641" y="2775"/>
                    <a:pt x="7641" y="2684"/>
                  </a:cubicBezTo>
                  <a:cubicBezTo>
                    <a:pt x="7641" y="2456"/>
                    <a:pt x="7641" y="2047"/>
                    <a:pt x="7732" y="1865"/>
                  </a:cubicBezTo>
                  <a:cubicBezTo>
                    <a:pt x="7732" y="1729"/>
                    <a:pt x="7823" y="1501"/>
                    <a:pt x="7869" y="1365"/>
                  </a:cubicBezTo>
                  <a:lnTo>
                    <a:pt x="7869" y="410"/>
                  </a:lnTo>
                  <a:lnTo>
                    <a:pt x="7778" y="1"/>
                  </a:lnTo>
                  <a:lnTo>
                    <a:pt x="7732" y="1"/>
                  </a:lnTo>
                  <a:lnTo>
                    <a:pt x="7732" y="46"/>
                  </a:lnTo>
                  <a:lnTo>
                    <a:pt x="2138" y="46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6741061" y="2508237"/>
              <a:ext cx="23825" cy="141686"/>
            </a:xfrm>
            <a:custGeom>
              <a:rect b="b" l="l" r="r" t="t"/>
              <a:pathLst>
                <a:path extrusionOk="0" h="8385" w="1410">
                  <a:moveTo>
                    <a:pt x="0" y="0"/>
                  </a:moveTo>
                  <a:lnTo>
                    <a:pt x="0" y="6367"/>
                  </a:lnTo>
                  <a:lnTo>
                    <a:pt x="0" y="7186"/>
                  </a:lnTo>
                  <a:cubicBezTo>
                    <a:pt x="0" y="7550"/>
                    <a:pt x="182" y="7914"/>
                    <a:pt x="364" y="8141"/>
                  </a:cubicBezTo>
                  <a:lnTo>
                    <a:pt x="364" y="8187"/>
                  </a:lnTo>
                  <a:cubicBezTo>
                    <a:pt x="399" y="8326"/>
                    <a:pt x="513" y="8385"/>
                    <a:pt x="626" y="8385"/>
                  </a:cubicBezTo>
                  <a:cubicBezTo>
                    <a:pt x="661" y="8385"/>
                    <a:pt x="696" y="8379"/>
                    <a:pt x="728" y="8369"/>
                  </a:cubicBezTo>
                  <a:cubicBezTo>
                    <a:pt x="864" y="8323"/>
                    <a:pt x="910" y="8141"/>
                    <a:pt x="864" y="7959"/>
                  </a:cubicBezTo>
                  <a:lnTo>
                    <a:pt x="819" y="7777"/>
                  </a:lnTo>
                  <a:cubicBezTo>
                    <a:pt x="728" y="7732"/>
                    <a:pt x="728" y="7641"/>
                    <a:pt x="728" y="7550"/>
                  </a:cubicBezTo>
                  <a:lnTo>
                    <a:pt x="728" y="7232"/>
                  </a:lnTo>
                  <a:cubicBezTo>
                    <a:pt x="728" y="7186"/>
                    <a:pt x="910" y="7095"/>
                    <a:pt x="910" y="7095"/>
                  </a:cubicBezTo>
                  <a:lnTo>
                    <a:pt x="955" y="7777"/>
                  </a:lnTo>
                  <a:cubicBezTo>
                    <a:pt x="955" y="7914"/>
                    <a:pt x="1092" y="7959"/>
                    <a:pt x="1183" y="7959"/>
                  </a:cubicBezTo>
                  <a:cubicBezTo>
                    <a:pt x="1319" y="7959"/>
                    <a:pt x="1410" y="7868"/>
                    <a:pt x="1410" y="7732"/>
                  </a:cubicBezTo>
                  <a:cubicBezTo>
                    <a:pt x="1410" y="7504"/>
                    <a:pt x="1410" y="7095"/>
                    <a:pt x="1365" y="6959"/>
                  </a:cubicBezTo>
                  <a:cubicBezTo>
                    <a:pt x="1365" y="6777"/>
                    <a:pt x="1228" y="6549"/>
                    <a:pt x="1183" y="6413"/>
                  </a:cubicBezTo>
                  <a:lnTo>
                    <a:pt x="1183" y="5412"/>
                  </a:lnTo>
                  <a:lnTo>
                    <a:pt x="1183" y="1092"/>
                  </a:lnTo>
                  <a:cubicBezTo>
                    <a:pt x="1137" y="910"/>
                    <a:pt x="1092" y="683"/>
                    <a:pt x="1092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6854800" y="2504475"/>
              <a:ext cx="24599" cy="144678"/>
            </a:xfrm>
            <a:custGeom>
              <a:rect b="b" l="l" r="r" t="t"/>
              <a:pathLst>
                <a:path extrusionOk="0" h="8340" w="1456">
                  <a:moveTo>
                    <a:pt x="1455" y="0"/>
                  </a:moveTo>
                  <a:lnTo>
                    <a:pt x="364" y="501"/>
                  </a:lnTo>
                  <a:cubicBezTo>
                    <a:pt x="318" y="637"/>
                    <a:pt x="273" y="864"/>
                    <a:pt x="228" y="1046"/>
                  </a:cubicBezTo>
                  <a:lnTo>
                    <a:pt x="228" y="5412"/>
                  </a:lnTo>
                  <a:lnTo>
                    <a:pt x="228" y="6367"/>
                  </a:lnTo>
                  <a:cubicBezTo>
                    <a:pt x="137" y="6504"/>
                    <a:pt x="91" y="6731"/>
                    <a:pt x="46" y="6868"/>
                  </a:cubicBezTo>
                  <a:cubicBezTo>
                    <a:pt x="46" y="7050"/>
                    <a:pt x="46" y="7459"/>
                    <a:pt x="0" y="7686"/>
                  </a:cubicBezTo>
                  <a:cubicBezTo>
                    <a:pt x="0" y="7777"/>
                    <a:pt x="91" y="7914"/>
                    <a:pt x="182" y="7914"/>
                  </a:cubicBezTo>
                  <a:cubicBezTo>
                    <a:pt x="318" y="7914"/>
                    <a:pt x="364" y="7777"/>
                    <a:pt x="409" y="7732"/>
                  </a:cubicBezTo>
                  <a:lnTo>
                    <a:pt x="500" y="7050"/>
                  </a:lnTo>
                  <a:cubicBezTo>
                    <a:pt x="500" y="7050"/>
                    <a:pt x="637" y="7095"/>
                    <a:pt x="637" y="7186"/>
                  </a:cubicBezTo>
                  <a:lnTo>
                    <a:pt x="637" y="7504"/>
                  </a:lnTo>
                  <a:cubicBezTo>
                    <a:pt x="637" y="7641"/>
                    <a:pt x="637" y="7686"/>
                    <a:pt x="591" y="7732"/>
                  </a:cubicBezTo>
                  <a:lnTo>
                    <a:pt x="546" y="7914"/>
                  </a:lnTo>
                  <a:cubicBezTo>
                    <a:pt x="500" y="8096"/>
                    <a:pt x="546" y="8232"/>
                    <a:pt x="637" y="8323"/>
                  </a:cubicBezTo>
                  <a:cubicBezTo>
                    <a:pt x="680" y="8334"/>
                    <a:pt x="723" y="8340"/>
                    <a:pt x="764" y="8340"/>
                  </a:cubicBezTo>
                  <a:cubicBezTo>
                    <a:pt x="900" y="8340"/>
                    <a:pt x="1022" y="8280"/>
                    <a:pt x="1092" y="8141"/>
                  </a:cubicBezTo>
                  <a:cubicBezTo>
                    <a:pt x="1274" y="7914"/>
                    <a:pt x="1455" y="7504"/>
                    <a:pt x="1455" y="7095"/>
                  </a:cubicBezTo>
                  <a:lnTo>
                    <a:pt x="1455" y="6322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732596" y="2454436"/>
              <a:ext cx="150641" cy="139117"/>
            </a:xfrm>
            <a:custGeom>
              <a:rect b="b" l="l" r="r" t="t"/>
              <a:pathLst>
                <a:path extrusionOk="0" h="8233" w="8915">
                  <a:moveTo>
                    <a:pt x="5504" y="1"/>
                  </a:moveTo>
                  <a:lnTo>
                    <a:pt x="5504" y="1"/>
                  </a:lnTo>
                  <a:lnTo>
                    <a:pt x="5504" y="1"/>
                  </a:lnTo>
                  <a:close/>
                  <a:moveTo>
                    <a:pt x="3457" y="1"/>
                  </a:moveTo>
                  <a:lnTo>
                    <a:pt x="1638" y="501"/>
                  </a:lnTo>
                  <a:lnTo>
                    <a:pt x="1456" y="592"/>
                  </a:lnTo>
                  <a:cubicBezTo>
                    <a:pt x="729" y="819"/>
                    <a:pt x="228" y="1365"/>
                    <a:pt x="46" y="2093"/>
                  </a:cubicBezTo>
                  <a:lnTo>
                    <a:pt x="1" y="2957"/>
                  </a:lnTo>
                  <a:lnTo>
                    <a:pt x="319" y="3139"/>
                  </a:lnTo>
                  <a:lnTo>
                    <a:pt x="1411" y="3639"/>
                  </a:lnTo>
                  <a:cubicBezTo>
                    <a:pt x="1547" y="3821"/>
                    <a:pt x="1593" y="4048"/>
                    <a:pt x="1638" y="4230"/>
                  </a:cubicBezTo>
                  <a:cubicBezTo>
                    <a:pt x="1638" y="4276"/>
                    <a:pt x="1684" y="4367"/>
                    <a:pt x="1684" y="4458"/>
                  </a:cubicBezTo>
                  <a:cubicBezTo>
                    <a:pt x="1820" y="4776"/>
                    <a:pt x="1911" y="5003"/>
                    <a:pt x="2138" y="5140"/>
                  </a:cubicBezTo>
                  <a:cubicBezTo>
                    <a:pt x="2138" y="5140"/>
                    <a:pt x="2229" y="6641"/>
                    <a:pt x="1684" y="8187"/>
                  </a:cubicBezTo>
                  <a:lnTo>
                    <a:pt x="1684" y="8233"/>
                  </a:lnTo>
                  <a:lnTo>
                    <a:pt x="7278" y="8233"/>
                  </a:lnTo>
                  <a:lnTo>
                    <a:pt x="7278" y="8187"/>
                  </a:lnTo>
                  <a:cubicBezTo>
                    <a:pt x="6777" y="6641"/>
                    <a:pt x="6868" y="5140"/>
                    <a:pt x="6868" y="5140"/>
                  </a:cubicBezTo>
                  <a:cubicBezTo>
                    <a:pt x="7096" y="5003"/>
                    <a:pt x="7232" y="4731"/>
                    <a:pt x="7323" y="4458"/>
                  </a:cubicBezTo>
                  <a:cubicBezTo>
                    <a:pt x="7323" y="4367"/>
                    <a:pt x="7369" y="4276"/>
                    <a:pt x="7369" y="4230"/>
                  </a:cubicBezTo>
                  <a:cubicBezTo>
                    <a:pt x="7460" y="4048"/>
                    <a:pt x="7505" y="3821"/>
                    <a:pt x="7505" y="3639"/>
                  </a:cubicBezTo>
                  <a:lnTo>
                    <a:pt x="8597" y="3139"/>
                  </a:lnTo>
                  <a:lnTo>
                    <a:pt x="8915" y="2957"/>
                  </a:lnTo>
                  <a:lnTo>
                    <a:pt x="8869" y="2093"/>
                  </a:lnTo>
                  <a:cubicBezTo>
                    <a:pt x="8687" y="1365"/>
                    <a:pt x="8187" y="819"/>
                    <a:pt x="7460" y="592"/>
                  </a:cubicBezTo>
                  <a:lnTo>
                    <a:pt x="7278" y="501"/>
                  </a:lnTo>
                  <a:lnTo>
                    <a:pt x="5504" y="1"/>
                  </a:lnTo>
                  <a:lnTo>
                    <a:pt x="6868" y="410"/>
                  </a:lnTo>
                  <a:cubicBezTo>
                    <a:pt x="6368" y="1274"/>
                    <a:pt x="5458" y="1820"/>
                    <a:pt x="4367" y="1820"/>
                  </a:cubicBezTo>
                  <a:cubicBezTo>
                    <a:pt x="3366" y="1820"/>
                    <a:pt x="2457" y="1274"/>
                    <a:pt x="1866" y="456"/>
                  </a:cubicBezTo>
                  <a:lnTo>
                    <a:pt x="34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6762950" y="2377675"/>
              <a:ext cx="89922" cy="108294"/>
            </a:xfrm>
            <a:custGeom>
              <a:rect b="b" l="l" r="r" t="t"/>
              <a:pathLst>
                <a:path extrusionOk="0" h="6277" w="5004">
                  <a:moveTo>
                    <a:pt x="3639" y="3911"/>
                  </a:moveTo>
                  <a:lnTo>
                    <a:pt x="3639" y="3972"/>
                  </a:lnTo>
                  <a:lnTo>
                    <a:pt x="3639" y="3972"/>
                  </a:lnTo>
                  <a:cubicBezTo>
                    <a:pt x="3670" y="3953"/>
                    <a:pt x="3700" y="3933"/>
                    <a:pt x="3730" y="3911"/>
                  </a:cubicBezTo>
                  <a:close/>
                  <a:moveTo>
                    <a:pt x="2730" y="0"/>
                  </a:moveTo>
                  <a:cubicBezTo>
                    <a:pt x="1729" y="546"/>
                    <a:pt x="1093" y="682"/>
                    <a:pt x="1093" y="682"/>
                  </a:cubicBezTo>
                  <a:lnTo>
                    <a:pt x="1093" y="1137"/>
                  </a:lnTo>
                  <a:lnTo>
                    <a:pt x="1093" y="2183"/>
                  </a:lnTo>
                  <a:lnTo>
                    <a:pt x="1093" y="2365"/>
                  </a:lnTo>
                  <a:cubicBezTo>
                    <a:pt x="1093" y="2820"/>
                    <a:pt x="1320" y="3229"/>
                    <a:pt x="1593" y="3502"/>
                  </a:cubicBezTo>
                  <a:lnTo>
                    <a:pt x="1593" y="4457"/>
                  </a:lnTo>
                  <a:lnTo>
                    <a:pt x="1" y="4912"/>
                  </a:lnTo>
                  <a:cubicBezTo>
                    <a:pt x="501" y="5776"/>
                    <a:pt x="1411" y="6276"/>
                    <a:pt x="2502" y="6276"/>
                  </a:cubicBezTo>
                  <a:cubicBezTo>
                    <a:pt x="3594" y="6276"/>
                    <a:pt x="4503" y="5731"/>
                    <a:pt x="5004" y="4867"/>
                  </a:cubicBezTo>
                  <a:lnTo>
                    <a:pt x="3639" y="4457"/>
                  </a:lnTo>
                  <a:lnTo>
                    <a:pt x="3639" y="3972"/>
                  </a:lnTo>
                  <a:lnTo>
                    <a:pt x="3639" y="3972"/>
                  </a:lnTo>
                  <a:cubicBezTo>
                    <a:pt x="3344" y="4155"/>
                    <a:pt x="3014" y="4230"/>
                    <a:pt x="2684" y="4230"/>
                  </a:cubicBezTo>
                  <a:cubicBezTo>
                    <a:pt x="2366" y="4230"/>
                    <a:pt x="1957" y="4139"/>
                    <a:pt x="1684" y="3911"/>
                  </a:cubicBezTo>
                  <a:lnTo>
                    <a:pt x="1684" y="3502"/>
                  </a:lnTo>
                  <a:cubicBezTo>
                    <a:pt x="1957" y="3730"/>
                    <a:pt x="2275" y="3911"/>
                    <a:pt x="2684" y="3911"/>
                  </a:cubicBezTo>
                  <a:cubicBezTo>
                    <a:pt x="3094" y="3911"/>
                    <a:pt x="3412" y="3730"/>
                    <a:pt x="3730" y="3502"/>
                  </a:cubicBezTo>
                  <a:cubicBezTo>
                    <a:pt x="4049" y="3229"/>
                    <a:pt x="4231" y="2820"/>
                    <a:pt x="4231" y="2365"/>
                  </a:cubicBezTo>
                  <a:lnTo>
                    <a:pt x="4231" y="2183"/>
                  </a:lnTo>
                  <a:lnTo>
                    <a:pt x="4231" y="1956"/>
                  </a:lnTo>
                  <a:lnTo>
                    <a:pt x="4231" y="1137"/>
                  </a:lnTo>
                  <a:lnTo>
                    <a:pt x="4231" y="682"/>
                  </a:lnTo>
                  <a:cubicBezTo>
                    <a:pt x="3594" y="500"/>
                    <a:pt x="2730" y="0"/>
                    <a:pt x="2730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771045" y="2396155"/>
              <a:ext cx="11290" cy="23497"/>
            </a:xfrm>
            <a:custGeom>
              <a:rect b="b" l="l" r="r" t="t"/>
              <a:pathLst>
                <a:path extrusionOk="0" h="1138" w="547">
                  <a:moveTo>
                    <a:pt x="547" y="0"/>
                  </a:moveTo>
                  <a:cubicBezTo>
                    <a:pt x="274" y="0"/>
                    <a:pt x="1" y="228"/>
                    <a:pt x="1" y="546"/>
                  </a:cubicBezTo>
                  <a:cubicBezTo>
                    <a:pt x="1" y="819"/>
                    <a:pt x="228" y="1137"/>
                    <a:pt x="547" y="1137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6836586" y="2396201"/>
              <a:ext cx="11290" cy="23497"/>
            </a:xfrm>
            <a:custGeom>
              <a:rect b="b" l="l" r="r" t="t"/>
              <a:pathLst>
                <a:path extrusionOk="0" h="1138" w="547">
                  <a:moveTo>
                    <a:pt x="1" y="0"/>
                  </a:moveTo>
                  <a:lnTo>
                    <a:pt x="1" y="910"/>
                  </a:lnTo>
                  <a:lnTo>
                    <a:pt x="1" y="1137"/>
                  </a:lnTo>
                  <a:cubicBezTo>
                    <a:pt x="273" y="1137"/>
                    <a:pt x="546" y="910"/>
                    <a:pt x="546" y="591"/>
                  </a:cubicBezTo>
                  <a:cubicBezTo>
                    <a:pt x="546" y="319"/>
                    <a:pt x="319" y="0"/>
                    <a:pt x="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791063" y="2435200"/>
              <a:ext cx="36823" cy="19225"/>
            </a:xfrm>
            <a:custGeom>
              <a:rect b="b" l="l" r="r" t="t"/>
              <a:pathLst>
                <a:path extrusionOk="0" h="728" w="2048">
                  <a:moveTo>
                    <a:pt x="1" y="0"/>
                  </a:moveTo>
                  <a:lnTo>
                    <a:pt x="1" y="409"/>
                  </a:lnTo>
                  <a:cubicBezTo>
                    <a:pt x="319" y="637"/>
                    <a:pt x="683" y="728"/>
                    <a:pt x="1047" y="728"/>
                  </a:cubicBezTo>
                  <a:cubicBezTo>
                    <a:pt x="1365" y="728"/>
                    <a:pt x="1775" y="637"/>
                    <a:pt x="2047" y="409"/>
                  </a:cubicBezTo>
                  <a:lnTo>
                    <a:pt x="2047" y="0"/>
                  </a:lnTo>
                  <a:cubicBezTo>
                    <a:pt x="1775" y="228"/>
                    <a:pt x="1456" y="409"/>
                    <a:pt x="1047" y="409"/>
                  </a:cubicBezTo>
                  <a:cubicBezTo>
                    <a:pt x="638" y="409"/>
                    <a:pt x="319" y="228"/>
                    <a:pt x="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3"/>
          <p:cNvGrpSpPr/>
          <p:nvPr/>
        </p:nvGrpSpPr>
        <p:grpSpPr>
          <a:xfrm>
            <a:off x="5478950" y="3229511"/>
            <a:ext cx="275100" cy="517790"/>
            <a:chOff x="5478950" y="3229511"/>
            <a:chExt cx="275100" cy="517790"/>
          </a:xfrm>
        </p:grpSpPr>
        <p:sp>
          <p:nvSpPr>
            <p:cNvPr id="140" name="Google Shape;140;p13"/>
            <p:cNvSpPr/>
            <p:nvPr/>
          </p:nvSpPr>
          <p:spPr>
            <a:xfrm>
              <a:off x="5478950" y="371010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5566154" y="3481571"/>
              <a:ext cx="1555" cy="14616"/>
            </a:xfrm>
            <a:custGeom>
              <a:rect b="b" l="l" r="r" t="t"/>
              <a:pathLst>
                <a:path extrusionOk="0" fill="none" h="865" w="92">
                  <a:moveTo>
                    <a:pt x="46" y="638"/>
                  </a:moveTo>
                  <a:lnTo>
                    <a:pt x="46" y="638"/>
                  </a:lnTo>
                  <a:cubicBezTo>
                    <a:pt x="46" y="683"/>
                    <a:pt x="92" y="774"/>
                    <a:pt x="92" y="865"/>
                  </a:cubicBezTo>
                  <a:lnTo>
                    <a:pt x="92" y="1"/>
                  </a:lnTo>
                  <a:lnTo>
                    <a:pt x="1" y="1"/>
                  </a:lnTo>
                  <a:lnTo>
                    <a:pt x="1" y="6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5662993" y="3481571"/>
              <a:ext cx="2315" cy="15394"/>
            </a:xfrm>
            <a:custGeom>
              <a:rect b="b" l="l" r="r" t="t"/>
              <a:pathLst>
                <a:path extrusionOk="0" fill="none" h="911" w="137">
                  <a:moveTo>
                    <a:pt x="137" y="638"/>
                  </a:moveTo>
                  <a:lnTo>
                    <a:pt x="137" y="1"/>
                  </a:lnTo>
                  <a:lnTo>
                    <a:pt x="0" y="1"/>
                  </a:lnTo>
                  <a:lnTo>
                    <a:pt x="0" y="910"/>
                  </a:lnTo>
                  <a:cubicBezTo>
                    <a:pt x="46" y="774"/>
                    <a:pt x="137" y="683"/>
                    <a:pt x="137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535417" y="3704432"/>
              <a:ext cx="65343" cy="28455"/>
            </a:xfrm>
            <a:custGeom>
              <a:rect b="b" l="l" r="r" t="t"/>
              <a:pathLst>
                <a:path extrusionOk="0" h="1684" w="3867">
                  <a:moveTo>
                    <a:pt x="1820" y="1"/>
                  </a:moveTo>
                  <a:cubicBezTo>
                    <a:pt x="956" y="274"/>
                    <a:pt x="455" y="683"/>
                    <a:pt x="228" y="1002"/>
                  </a:cubicBezTo>
                  <a:cubicBezTo>
                    <a:pt x="0" y="1320"/>
                    <a:pt x="228" y="1684"/>
                    <a:pt x="546" y="1684"/>
                  </a:cubicBezTo>
                  <a:lnTo>
                    <a:pt x="3866" y="1684"/>
                  </a:lnTo>
                  <a:lnTo>
                    <a:pt x="3866" y="592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632240" y="3704432"/>
              <a:ext cx="65343" cy="28455"/>
            </a:xfrm>
            <a:custGeom>
              <a:rect b="b" l="l" r="r" t="t"/>
              <a:pathLst>
                <a:path extrusionOk="0" h="1684" w="3867">
                  <a:moveTo>
                    <a:pt x="2002" y="1"/>
                  </a:moveTo>
                  <a:lnTo>
                    <a:pt x="1" y="592"/>
                  </a:lnTo>
                  <a:lnTo>
                    <a:pt x="1" y="1684"/>
                  </a:lnTo>
                  <a:lnTo>
                    <a:pt x="3321" y="1684"/>
                  </a:lnTo>
                  <a:cubicBezTo>
                    <a:pt x="3639" y="1684"/>
                    <a:pt x="3867" y="1320"/>
                    <a:pt x="3639" y="1002"/>
                  </a:cubicBezTo>
                  <a:cubicBezTo>
                    <a:pt x="3412" y="683"/>
                    <a:pt x="2912" y="274"/>
                    <a:pt x="2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5567700" y="3481575"/>
              <a:ext cx="98380" cy="233777"/>
            </a:xfrm>
            <a:custGeom>
              <a:rect b="b" l="l" r="r" t="t"/>
              <a:pathLst>
                <a:path extrusionOk="0" h="13782" w="5823">
                  <a:moveTo>
                    <a:pt x="137" y="1"/>
                  </a:moveTo>
                  <a:lnTo>
                    <a:pt x="137" y="865"/>
                  </a:lnTo>
                  <a:cubicBezTo>
                    <a:pt x="183" y="956"/>
                    <a:pt x="183" y="1092"/>
                    <a:pt x="183" y="1138"/>
                  </a:cubicBezTo>
                  <a:cubicBezTo>
                    <a:pt x="183" y="1320"/>
                    <a:pt x="183" y="1684"/>
                    <a:pt x="228" y="1911"/>
                  </a:cubicBezTo>
                  <a:cubicBezTo>
                    <a:pt x="228" y="2047"/>
                    <a:pt x="183" y="2093"/>
                    <a:pt x="137" y="2093"/>
                  </a:cubicBezTo>
                  <a:lnTo>
                    <a:pt x="1" y="13144"/>
                  </a:lnTo>
                  <a:lnTo>
                    <a:pt x="2047" y="13736"/>
                  </a:lnTo>
                  <a:lnTo>
                    <a:pt x="2957" y="2730"/>
                  </a:lnTo>
                  <a:lnTo>
                    <a:pt x="3821" y="13781"/>
                  </a:lnTo>
                  <a:lnTo>
                    <a:pt x="5822" y="13190"/>
                  </a:lnTo>
                  <a:lnTo>
                    <a:pt x="5686" y="2093"/>
                  </a:lnTo>
                  <a:cubicBezTo>
                    <a:pt x="5640" y="2047"/>
                    <a:pt x="5595" y="2002"/>
                    <a:pt x="5595" y="1911"/>
                  </a:cubicBezTo>
                  <a:cubicBezTo>
                    <a:pt x="5595" y="1684"/>
                    <a:pt x="5595" y="1320"/>
                    <a:pt x="5640" y="1138"/>
                  </a:cubicBezTo>
                  <a:cubicBezTo>
                    <a:pt x="5640" y="1092"/>
                    <a:pt x="5640" y="1001"/>
                    <a:pt x="5686" y="910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5538493" y="3330186"/>
              <a:ext cx="154477" cy="151402"/>
            </a:xfrm>
            <a:custGeom>
              <a:rect b="b" l="l" r="r" t="t"/>
              <a:pathLst>
                <a:path extrusionOk="0" h="8960" w="9142">
                  <a:moveTo>
                    <a:pt x="3502" y="0"/>
                  </a:moveTo>
                  <a:lnTo>
                    <a:pt x="1456" y="592"/>
                  </a:lnTo>
                  <a:cubicBezTo>
                    <a:pt x="728" y="773"/>
                    <a:pt x="228" y="1365"/>
                    <a:pt x="46" y="2138"/>
                  </a:cubicBezTo>
                  <a:lnTo>
                    <a:pt x="0" y="3684"/>
                  </a:lnTo>
                  <a:lnTo>
                    <a:pt x="1683" y="3684"/>
                  </a:lnTo>
                  <a:lnTo>
                    <a:pt x="1683" y="8960"/>
                  </a:lnTo>
                  <a:lnTo>
                    <a:pt x="7505" y="8960"/>
                  </a:lnTo>
                  <a:lnTo>
                    <a:pt x="7505" y="3684"/>
                  </a:lnTo>
                  <a:lnTo>
                    <a:pt x="9142" y="3684"/>
                  </a:lnTo>
                  <a:lnTo>
                    <a:pt x="9096" y="2138"/>
                  </a:lnTo>
                  <a:cubicBezTo>
                    <a:pt x="8914" y="1410"/>
                    <a:pt x="8414" y="819"/>
                    <a:pt x="7641" y="592"/>
                  </a:cubicBezTo>
                  <a:lnTo>
                    <a:pt x="5594" y="0"/>
                  </a:lnTo>
                  <a:lnTo>
                    <a:pt x="5140" y="364"/>
                  </a:lnTo>
                  <a:cubicBezTo>
                    <a:pt x="4980" y="501"/>
                    <a:pt x="4776" y="569"/>
                    <a:pt x="4565" y="569"/>
                  </a:cubicBezTo>
                  <a:cubicBezTo>
                    <a:pt x="4355" y="569"/>
                    <a:pt x="4139" y="501"/>
                    <a:pt x="3957" y="364"/>
                  </a:cubicBezTo>
                  <a:lnTo>
                    <a:pt x="3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5581531" y="3229511"/>
              <a:ext cx="69939" cy="53819"/>
            </a:xfrm>
            <a:custGeom>
              <a:rect b="b" l="l" r="r" t="t"/>
              <a:pathLst>
                <a:path extrusionOk="0" h="3185" w="4139">
                  <a:moveTo>
                    <a:pt x="2001" y="0"/>
                  </a:moveTo>
                  <a:cubicBezTo>
                    <a:pt x="910" y="0"/>
                    <a:pt x="0" y="910"/>
                    <a:pt x="0" y="2002"/>
                  </a:cubicBezTo>
                  <a:lnTo>
                    <a:pt x="0" y="2047"/>
                  </a:lnTo>
                  <a:lnTo>
                    <a:pt x="0" y="3184"/>
                  </a:lnTo>
                  <a:cubicBezTo>
                    <a:pt x="46" y="2866"/>
                    <a:pt x="228" y="2684"/>
                    <a:pt x="501" y="2684"/>
                  </a:cubicBezTo>
                  <a:lnTo>
                    <a:pt x="501" y="2229"/>
                  </a:lnTo>
                  <a:cubicBezTo>
                    <a:pt x="501" y="2229"/>
                    <a:pt x="1683" y="2092"/>
                    <a:pt x="2729" y="1547"/>
                  </a:cubicBezTo>
                  <a:cubicBezTo>
                    <a:pt x="2729" y="1547"/>
                    <a:pt x="3184" y="2047"/>
                    <a:pt x="3639" y="2229"/>
                  </a:cubicBezTo>
                  <a:lnTo>
                    <a:pt x="3639" y="2684"/>
                  </a:lnTo>
                  <a:cubicBezTo>
                    <a:pt x="3866" y="2684"/>
                    <a:pt x="4093" y="2866"/>
                    <a:pt x="4139" y="3093"/>
                  </a:cubicBezTo>
                  <a:lnTo>
                    <a:pt x="4139" y="2047"/>
                  </a:lnTo>
                  <a:lnTo>
                    <a:pt x="4139" y="2002"/>
                  </a:lnTo>
                  <a:cubicBezTo>
                    <a:pt x="4139" y="910"/>
                    <a:pt x="3229" y="0"/>
                    <a:pt x="21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5598428" y="3315587"/>
              <a:ext cx="36144" cy="24991"/>
            </a:xfrm>
            <a:custGeom>
              <a:rect b="b" l="l" r="r" t="t"/>
              <a:pathLst>
                <a:path extrusionOk="0" h="1479" w="2139">
                  <a:moveTo>
                    <a:pt x="1" y="0"/>
                  </a:moveTo>
                  <a:lnTo>
                    <a:pt x="1" y="955"/>
                  </a:lnTo>
                  <a:lnTo>
                    <a:pt x="456" y="1274"/>
                  </a:lnTo>
                  <a:cubicBezTo>
                    <a:pt x="638" y="1410"/>
                    <a:pt x="854" y="1478"/>
                    <a:pt x="1070" y="1478"/>
                  </a:cubicBezTo>
                  <a:cubicBezTo>
                    <a:pt x="1286" y="1478"/>
                    <a:pt x="1502" y="1410"/>
                    <a:pt x="1684" y="1274"/>
                  </a:cubicBezTo>
                  <a:lnTo>
                    <a:pt x="2138" y="955"/>
                  </a:lnTo>
                  <a:lnTo>
                    <a:pt x="2138" y="0"/>
                  </a:lnTo>
                  <a:cubicBezTo>
                    <a:pt x="1820" y="228"/>
                    <a:pt x="1502" y="364"/>
                    <a:pt x="1092" y="364"/>
                  </a:cubicBezTo>
                  <a:cubicBezTo>
                    <a:pt x="683" y="364"/>
                    <a:pt x="319" y="228"/>
                    <a:pt x="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5581531" y="3274847"/>
              <a:ext cx="9243" cy="18469"/>
            </a:xfrm>
            <a:custGeom>
              <a:rect b="b" l="l" r="r" t="t"/>
              <a:pathLst>
                <a:path extrusionOk="0" h="1093" w="547">
                  <a:moveTo>
                    <a:pt x="501" y="1"/>
                  </a:moveTo>
                  <a:cubicBezTo>
                    <a:pt x="228" y="1"/>
                    <a:pt x="0" y="228"/>
                    <a:pt x="0" y="456"/>
                  </a:cubicBezTo>
                  <a:lnTo>
                    <a:pt x="0" y="501"/>
                  </a:lnTo>
                  <a:cubicBezTo>
                    <a:pt x="0" y="774"/>
                    <a:pt x="228" y="1092"/>
                    <a:pt x="546" y="1092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5643004" y="3274847"/>
              <a:ext cx="9243" cy="19229"/>
            </a:xfrm>
            <a:custGeom>
              <a:rect b="b" l="l" r="r" t="t"/>
              <a:pathLst>
                <a:path extrusionOk="0" h="1138" w="547">
                  <a:moveTo>
                    <a:pt x="1" y="1"/>
                  </a:moveTo>
                  <a:lnTo>
                    <a:pt x="1" y="910"/>
                  </a:lnTo>
                  <a:lnTo>
                    <a:pt x="1" y="1138"/>
                  </a:lnTo>
                  <a:cubicBezTo>
                    <a:pt x="274" y="1138"/>
                    <a:pt x="546" y="910"/>
                    <a:pt x="546" y="546"/>
                  </a:cubicBezTo>
                  <a:cubicBezTo>
                    <a:pt x="546" y="501"/>
                    <a:pt x="546" y="456"/>
                    <a:pt x="501" y="410"/>
                  </a:cubicBezTo>
                  <a:cubicBezTo>
                    <a:pt x="455" y="183"/>
                    <a:pt x="274" y="1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589979" y="3255634"/>
              <a:ext cx="53041" cy="66103"/>
            </a:xfrm>
            <a:custGeom>
              <a:rect b="b" l="l" r="r" t="t"/>
              <a:pathLst>
                <a:path extrusionOk="0" h="3912" w="3139">
                  <a:moveTo>
                    <a:pt x="2229" y="1"/>
                  </a:moveTo>
                  <a:cubicBezTo>
                    <a:pt x="1183" y="592"/>
                    <a:pt x="1" y="683"/>
                    <a:pt x="1" y="683"/>
                  </a:cubicBezTo>
                  <a:lnTo>
                    <a:pt x="1" y="1138"/>
                  </a:lnTo>
                  <a:lnTo>
                    <a:pt x="1" y="2229"/>
                  </a:lnTo>
                  <a:lnTo>
                    <a:pt x="1" y="2411"/>
                  </a:lnTo>
                  <a:cubicBezTo>
                    <a:pt x="1" y="2820"/>
                    <a:pt x="228" y="3230"/>
                    <a:pt x="501" y="3548"/>
                  </a:cubicBezTo>
                  <a:cubicBezTo>
                    <a:pt x="819" y="3776"/>
                    <a:pt x="1138" y="3912"/>
                    <a:pt x="1547" y="3912"/>
                  </a:cubicBezTo>
                  <a:cubicBezTo>
                    <a:pt x="1911" y="3912"/>
                    <a:pt x="2320" y="3776"/>
                    <a:pt x="2638" y="3548"/>
                  </a:cubicBezTo>
                  <a:cubicBezTo>
                    <a:pt x="2957" y="3230"/>
                    <a:pt x="3139" y="2820"/>
                    <a:pt x="3139" y="2411"/>
                  </a:cubicBezTo>
                  <a:lnTo>
                    <a:pt x="3139" y="2229"/>
                  </a:lnTo>
                  <a:lnTo>
                    <a:pt x="3139" y="2002"/>
                  </a:lnTo>
                  <a:lnTo>
                    <a:pt x="3139" y="1092"/>
                  </a:lnTo>
                  <a:lnTo>
                    <a:pt x="3139" y="683"/>
                  </a:lnTo>
                  <a:cubicBezTo>
                    <a:pt x="2684" y="501"/>
                    <a:pt x="2229" y="1"/>
                    <a:pt x="2229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545729" y="3392436"/>
              <a:ext cx="24620" cy="132476"/>
            </a:xfrm>
            <a:custGeom>
              <a:rect b="b" l="l" r="r" t="t"/>
              <a:pathLst>
                <a:path extrusionOk="0" h="7840" w="1457">
                  <a:moveTo>
                    <a:pt x="1" y="0"/>
                  </a:moveTo>
                  <a:lnTo>
                    <a:pt x="1" y="5822"/>
                  </a:lnTo>
                  <a:lnTo>
                    <a:pt x="1" y="6640"/>
                  </a:lnTo>
                  <a:cubicBezTo>
                    <a:pt x="1" y="7050"/>
                    <a:pt x="228" y="7413"/>
                    <a:pt x="365" y="7641"/>
                  </a:cubicBezTo>
                  <a:cubicBezTo>
                    <a:pt x="434" y="7780"/>
                    <a:pt x="557" y="7839"/>
                    <a:pt x="692" y="7839"/>
                  </a:cubicBezTo>
                  <a:cubicBezTo>
                    <a:pt x="733" y="7839"/>
                    <a:pt x="776" y="7833"/>
                    <a:pt x="819" y="7823"/>
                  </a:cubicBezTo>
                  <a:cubicBezTo>
                    <a:pt x="910" y="7777"/>
                    <a:pt x="1001" y="7595"/>
                    <a:pt x="910" y="7413"/>
                  </a:cubicBezTo>
                  <a:lnTo>
                    <a:pt x="865" y="7231"/>
                  </a:lnTo>
                  <a:cubicBezTo>
                    <a:pt x="819" y="7186"/>
                    <a:pt x="819" y="7095"/>
                    <a:pt x="819" y="7004"/>
                  </a:cubicBezTo>
                  <a:lnTo>
                    <a:pt x="819" y="6686"/>
                  </a:lnTo>
                  <a:cubicBezTo>
                    <a:pt x="819" y="6640"/>
                    <a:pt x="1001" y="6549"/>
                    <a:pt x="1001" y="6549"/>
                  </a:cubicBezTo>
                  <a:lnTo>
                    <a:pt x="1047" y="7231"/>
                  </a:lnTo>
                  <a:cubicBezTo>
                    <a:pt x="1047" y="7368"/>
                    <a:pt x="1138" y="7413"/>
                    <a:pt x="1274" y="7413"/>
                  </a:cubicBezTo>
                  <a:lnTo>
                    <a:pt x="1365" y="7413"/>
                  </a:lnTo>
                  <a:cubicBezTo>
                    <a:pt x="1456" y="7368"/>
                    <a:pt x="1456" y="7322"/>
                    <a:pt x="1456" y="7186"/>
                  </a:cubicBezTo>
                  <a:cubicBezTo>
                    <a:pt x="1456" y="6959"/>
                    <a:pt x="1456" y="6595"/>
                    <a:pt x="1411" y="6413"/>
                  </a:cubicBezTo>
                  <a:cubicBezTo>
                    <a:pt x="1411" y="6276"/>
                    <a:pt x="1320" y="6231"/>
                    <a:pt x="1320" y="6140"/>
                  </a:cubicBezTo>
                  <a:cubicBezTo>
                    <a:pt x="1274" y="6003"/>
                    <a:pt x="1274" y="5958"/>
                    <a:pt x="1229" y="5913"/>
                  </a:cubicBezTo>
                  <a:lnTo>
                    <a:pt x="1229" y="5276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660679" y="3392272"/>
              <a:ext cx="25380" cy="132814"/>
            </a:xfrm>
            <a:custGeom>
              <a:rect b="b" l="l" r="r" t="t"/>
              <a:pathLst>
                <a:path extrusionOk="0" h="7860" w="1502">
                  <a:moveTo>
                    <a:pt x="274" y="1"/>
                  </a:moveTo>
                  <a:lnTo>
                    <a:pt x="274" y="5231"/>
                  </a:lnTo>
                  <a:lnTo>
                    <a:pt x="274" y="5868"/>
                  </a:lnTo>
                  <a:cubicBezTo>
                    <a:pt x="183" y="5913"/>
                    <a:pt x="183" y="6095"/>
                    <a:pt x="137" y="6186"/>
                  </a:cubicBezTo>
                  <a:cubicBezTo>
                    <a:pt x="137" y="6231"/>
                    <a:pt x="92" y="6368"/>
                    <a:pt x="92" y="6413"/>
                  </a:cubicBezTo>
                  <a:cubicBezTo>
                    <a:pt x="92" y="6595"/>
                    <a:pt x="92" y="7005"/>
                    <a:pt x="1" y="7232"/>
                  </a:cubicBezTo>
                  <a:cubicBezTo>
                    <a:pt x="1" y="7277"/>
                    <a:pt x="92" y="7323"/>
                    <a:pt x="137" y="7368"/>
                  </a:cubicBezTo>
                  <a:cubicBezTo>
                    <a:pt x="183" y="7368"/>
                    <a:pt x="183" y="7459"/>
                    <a:pt x="274" y="7459"/>
                  </a:cubicBezTo>
                  <a:cubicBezTo>
                    <a:pt x="365" y="7459"/>
                    <a:pt x="410" y="7323"/>
                    <a:pt x="501" y="7277"/>
                  </a:cubicBezTo>
                  <a:lnTo>
                    <a:pt x="546" y="6595"/>
                  </a:lnTo>
                  <a:cubicBezTo>
                    <a:pt x="546" y="6595"/>
                    <a:pt x="728" y="6641"/>
                    <a:pt x="728" y="6686"/>
                  </a:cubicBezTo>
                  <a:lnTo>
                    <a:pt x="728" y="7050"/>
                  </a:lnTo>
                  <a:cubicBezTo>
                    <a:pt x="728" y="7141"/>
                    <a:pt x="728" y="7232"/>
                    <a:pt x="637" y="7277"/>
                  </a:cubicBezTo>
                  <a:lnTo>
                    <a:pt x="592" y="7459"/>
                  </a:lnTo>
                  <a:cubicBezTo>
                    <a:pt x="546" y="7596"/>
                    <a:pt x="592" y="7778"/>
                    <a:pt x="728" y="7823"/>
                  </a:cubicBezTo>
                  <a:cubicBezTo>
                    <a:pt x="766" y="7849"/>
                    <a:pt x="808" y="7860"/>
                    <a:pt x="850" y="7860"/>
                  </a:cubicBezTo>
                  <a:cubicBezTo>
                    <a:pt x="959" y="7860"/>
                    <a:pt x="1072" y="7785"/>
                    <a:pt x="1138" y="7687"/>
                  </a:cubicBezTo>
                  <a:cubicBezTo>
                    <a:pt x="1320" y="7459"/>
                    <a:pt x="1502" y="7050"/>
                    <a:pt x="1502" y="6641"/>
                  </a:cubicBezTo>
                  <a:lnTo>
                    <a:pt x="1502" y="5868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3"/>
          <p:cNvGrpSpPr/>
          <p:nvPr/>
        </p:nvGrpSpPr>
        <p:grpSpPr>
          <a:xfrm>
            <a:off x="7326575" y="1882751"/>
            <a:ext cx="275100" cy="543750"/>
            <a:chOff x="7326575" y="1882751"/>
            <a:chExt cx="275100" cy="543750"/>
          </a:xfrm>
        </p:grpSpPr>
        <p:sp>
          <p:nvSpPr>
            <p:cNvPr id="155" name="Google Shape;155;p13"/>
            <p:cNvSpPr/>
            <p:nvPr/>
          </p:nvSpPr>
          <p:spPr>
            <a:xfrm>
              <a:off x="7326575" y="238930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7424135" y="1882751"/>
              <a:ext cx="80719" cy="99155"/>
            </a:xfrm>
            <a:custGeom>
              <a:rect b="b" l="l" r="r" t="t"/>
              <a:pathLst>
                <a:path extrusionOk="0" h="5868" w="4777">
                  <a:moveTo>
                    <a:pt x="2411" y="1"/>
                  </a:moveTo>
                  <a:cubicBezTo>
                    <a:pt x="1092" y="1"/>
                    <a:pt x="46" y="1001"/>
                    <a:pt x="46" y="2320"/>
                  </a:cubicBezTo>
                  <a:lnTo>
                    <a:pt x="46" y="4140"/>
                  </a:lnTo>
                  <a:cubicBezTo>
                    <a:pt x="46" y="4140"/>
                    <a:pt x="1" y="5277"/>
                    <a:pt x="1274" y="5868"/>
                  </a:cubicBezTo>
                  <a:lnTo>
                    <a:pt x="1274" y="5413"/>
                  </a:lnTo>
                  <a:cubicBezTo>
                    <a:pt x="1047" y="5095"/>
                    <a:pt x="910" y="4776"/>
                    <a:pt x="820" y="4412"/>
                  </a:cubicBezTo>
                  <a:cubicBezTo>
                    <a:pt x="501" y="4412"/>
                    <a:pt x="274" y="4185"/>
                    <a:pt x="274" y="3912"/>
                  </a:cubicBezTo>
                  <a:cubicBezTo>
                    <a:pt x="274" y="3639"/>
                    <a:pt x="456" y="3457"/>
                    <a:pt x="729" y="3412"/>
                  </a:cubicBezTo>
                  <a:lnTo>
                    <a:pt x="729" y="3003"/>
                  </a:lnTo>
                  <a:cubicBezTo>
                    <a:pt x="729" y="3003"/>
                    <a:pt x="1775" y="2775"/>
                    <a:pt x="2457" y="1593"/>
                  </a:cubicBezTo>
                  <a:cubicBezTo>
                    <a:pt x="2457" y="1593"/>
                    <a:pt x="2730" y="2138"/>
                    <a:pt x="3184" y="2502"/>
                  </a:cubicBezTo>
                  <a:cubicBezTo>
                    <a:pt x="3594" y="2821"/>
                    <a:pt x="4140" y="3003"/>
                    <a:pt x="4140" y="3003"/>
                  </a:cubicBezTo>
                  <a:lnTo>
                    <a:pt x="4140" y="3412"/>
                  </a:lnTo>
                  <a:cubicBezTo>
                    <a:pt x="4367" y="3457"/>
                    <a:pt x="4503" y="3685"/>
                    <a:pt x="4503" y="3912"/>
                  </a:cubicBezTo>
                  <a:cubicBezTo>
                    <a:pt x="4503" y="4185"/>
                    <a:pt x="4321" y="4367"/>
                    <a:pt x="4049" y="4412"/>
                  </a:cubicBezTo>
                  <a:cubicBezTo>
                    <a:pt x="3912" y="4776"/>
                    <a:pt x="3821" y="5095"/>
                    <a:pt x="3594" y="5459"/>
                  </a:cubicBezTo>
                  <a:lnTo>
                    <a:pt x="3594" y="5868"/>
                  </a:lnTo>
                  <a:cubicBezTo>
                    <a:pt x="4776" y="5277"/>
                    <a:pt x="4731" y="4140"/>
                    <a:pt x="4731" y="4140"/>
                  </a:cubicBezTo>
                  <a:lnTo>
                    <a:pt x="4731" y="2320"/>
                  </a:lnTo>
                  <a:cubicBezTo>
                    <a:pt x="4731" y="1001"/>
                    <a:pt x="3685" y="1"/>
                    <a:pt x="2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7393400" y="2146700"/>
              <a:ext cx="142953" cy="269417"/>
            </a:xfrm>
            <a:custGeom>
              <a:rect b="b" l="l" r="r" t="t"/>
              <a:pathLst>
                <a:path extrusionOk="0" h="15737" w="8460">
                  <a:moveTo>
                    <a:pt x="6322" y="1"/>
                  </a:moveTo>
                  <a:lnTo>
                    <a:pt x="1365" y="46"/>
                  </a:lnTo>
                  <a:cubicBezTo>
                    <a:pt x="1229" y="956"/>
                    <a:pt x="1365" y="2912"/>
                    <a:pt x="1774" y="4640"/>
                  </a:cubicBezTo>
                  <a:cubicBezTo>
                    <a:pt x="2320" y="6914"/>
                    <a:pt x="2093" y="14327"/>
                    <a:pt x="2093" y="14327"/>
                  </a:cubicBezTo>
                  <a:lnTo>
                    <a:pt x="410" y="14918"/>
                  </a:lnTo>
                  <a:cubicBezTo>
                    <a:pt x="1" y="15237"/>
                    <a:pt x="46" y="15737"/>
                    <a:pt x="592" y="15737"/>
                  </a:cubicBezTo>
                  <a:lnTo>
                    <a:pt x="3321" y="15737"/>
                  </a:lnTo>
                  <a:cubicBezTo>
                    <a:pt x="3639" y="15737"/>
                    <a:pt x="3866" y="15464"/>
                    <a:pt x="3866" y="15146"/>
                  </a:cubicBezTo>
                  <a:lnTo>
                    <a:pt x="3866" y="14327"/>
                  </a:lnTo>
                  <a:lnTo>
                    <a:pt x="4139" y="3185"/>
                  </a:lnTo>
                  <a:lnTo>
                    <a:pt x="4367" y="3185"/>
                  </a:lnTo>
                  <a:lnTo>
                    <a:pt x="4685" y="14327"/>
                  </a:lnTo>
                  <a:lnTo>
                    <a:pt x="4685" y="15146"/>
                  </a:lnTo>
                  <a:cubicBezTo>
                    <a:pt x="4685" y="15510"/>
                    <a:pt x="4958" y="15737"/>
                    <a:pt x="5231" y="15737"/>
                  </a:cubicBezTo>
                  <a:lnTo>
                    <a:pt x="7960" y="15737"/>
                  </a:lnTo>
                  <a:cubicBezTo>
                    <a:pt x="8460" y="15737"/>
                    <a:pt x="8460" y="15237"/>
                    <a:pt x="8142" y="14918"/>
                  </a:cubicBezTo>
                  <a:lnTo>
                    <a:pt x="6413" y="14327"/>
                  </a:lnTo>
                  <a:cubicBezTo>
                    <a:pt x="6413" y="14327"/>
                    <a:pt x="6140" y="6868"/>
                    <a:pt x="6777" y="4640"/>
                  </a:cubicBezTo>
                  <a:cubicBezTo>
                    <a:pt x="7232" y="2912"/>
                    <a:pt x="7277" y="956"/>
                    <a:pt x="7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7378050" y="2151725"/>
              <a:ext cx="26901" cy="48403"/>
            </a:xfrm>
            <a:custGeom>
              <a:rect b="b" l="l" r="r" t="t"/>
              <a:pathLst>
                <a:path extrusionOk="0" h="2730" w="1592">
                  <a:moveTo>
                    <a:pt x="364" y="0"/>
                  </a:moveTo>
                  <a:lnTo>
                    <a:pt x="364" y="273"/>
                  </a:lnTo>
                  <a:lnTo>
                    <a:pt x="46" y="1274"/>
                  </a:lnTo>
                  <a:cubicBezTo>
                    <a:pt x="0" y="1683"/>
                    <a:pt x="46" y="2092"/>
                    <a:pt x="46" y="2365"/>
                  </a:cubicBezTo>
                  <a:cubicBezTo>
                    <a:pt x="46" y="2547"/>
                    <a:pt x="227" y="2729"/>
                    <a:pt x="409" y="2729"/>
                  </a:cubicBezTo>
                  <a:cubicBezTo>
                    <a:pt x="637" y="2729"/>
                    <a:pt x="819" y="2547"/>
                    <a:pt x="819" y="2320"/>
                  </a:cubicBezTo>
                  <a:cubicBezTo>
                    <a:pt x="819" y="2047"/>
                    <a:pt x="864" y="1638"/>
                    <a:pt x="864" y="1456"/>
                  </a:cubicBezTo>
                  <a:cubicBezTo>
                    <a:pt x="864" y="1410"/>
                    <a:pt x="910" y="1410"/>
                    <a:pt x="910" y="1410"/>
                  </a:cubicBezTo>
                  <a:cubicBezTo>
                    <a:pt x="955" y="1410"/>
                    <a:pt x="955" y="1456"/>
                    <a:pt x="955" y="1456"/>
                  </a:cubicBezTo>
                  <a:lnTo>
                    <a:pt x="955" y="1865"/>
                  </a:lnTo>
                  <a:cubicBezTo>
                    <a:pt x="955" y="1956"/>
                    <a:pt x="1092" y="2092"/>
                    <a:pt x="1183" y="2092"/>
                  </a:cubicBezTo>
                  <a:cubicBezTo>
                    <a:pt x="1319" y="2092"/>
                    <a:pt x="1410" y="2047"/>
                    <a:pt x="1501" y="1865"/>
                  </a:cubicBezTo>
                  <a:lnTo>
                    <a:pt x="1592" y="910"/>
                  </a:lnTo>
                  <a:cubicBezTo>
                    <a:pt x="1592" y="683"/>
                    <a:pt x="1592" y="364"/>
                    <a:pt x="1501" y="137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7523283" y="2152523"/>
              <a:ext cx="26918" cy="48403"/>
            </a:xfrm>
            <a:custGeom>
              <a:rect b="b" l="l" r="r" t="t"/>
              <a:pathLst>
                <a:path extrusionOk="0" h="2730" w="1593">
                  <a:moveTo>
                    <a:pt x="92" y="1"/>
                  </a:moveTo>
                  <a:lnTo>
                    <a:pt x="92" y="137"/>
                  </a:lnTo>
                  <a:cubicBezTo>
                    <a:pt x="1" y="365"/>
                    <a:pt x="1" y="683"/>
                    <a:pt x="1" y="910"/>
                  </a:cubicBezTo>
                  <a:lnTo>
                    <a:pt x="92" y="1865"/>
                  </a:lnTo>
                  <a:cubicBezTo>
                    <a:pt x="92" y="1956"/>
                    <a:pt x="228" y="2093"/>
                    <a:pt x="410" y="2093"/>
                  </a:cubicBezTo>
                  <a:cubicBezTo>
                    <a:pt x="501" y="2093"/>
                    <a:pt x="592" y="2002"/>
                    <a:pt x="592" y="1865"/>
                  </a:cubicBezTo>
                  <a:lnTo>
                    <a:pt x="592" y="1456"/>
                  </a:lnTo>
                  <a:cubicBezTo>
                    <a:pt x="592" y="1411"/>
                    <a:pt x="592" y="1411"/>
                    <a:pt x="683" y="1411"/>
                  </a:cubicBezTo>
                  <a:cubicBezTo>
                    <a:pt x="728" y="1411"/>
                    <a:pt x="728" y="1411"/>
                    <a:pt x="728" y="1456"/>
                  </a:cubicBezTo>
                  <a:cubicBezTo>
                    <a:pt x="728" y="1638"/>
                    <a:pt x="774" y="2047"/>
                    <a:pt x="774" y="2320"/>
                  </a:cubicBezTo>
                  <a:cubicBezTo>
                    <a:pt x="774" y="2548"/>
                    <a:pt x="956" y="2730"/>
                    <a:pt x="1183" y="2730"/>
                  </a:cubicBezTo>
                  <a:cubicBezTo>
                    <a:pt x="1365" y="2730"/>
                    <a:pt x="1547" y="2548"/>
                    <a:pt x="1547" y="2366"/>
                  </a:cubicBezTo>
                  <a:cubicBezTo>
                    <a:pt x="1547" y="2047"/>
                    <a:pt x="1593" y="1638"/>
                    <a:pt x="1547" y="1229"/>
                  </a:cubicBezTo>
                  <a:lnTo>
                    <a:pt x="1229" y="228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384172" y="1990354"/>
              <a:ext cx="162182" cy="163703"/>
            </a:xfrm>
            <a:custGeom>
              <a:rect b="b" l="l" r="r" t="t"/>
              <a:pathLst>
                <a:path extrusionOk="0" h="9688" w="9598">
                  <a:moveTo>
                    <a:pt x="3185" y="0"/>
                  </a:moveTo>
                  <a:lnTo>
                    <a:pt x="2957" y="46"/>
                  </a:lnTo>
                  <a:lnTo>
                    <a:pt x="1638" y="500"/>
                  </a:lnTo>
                  <a:cubicBezTo>
                    <a:pt x="1593" y="591"/>
                    <a:pt x="592" y="1365"/>
                    <a:pt x="501" y="2274"/>
                  </a:cubicBezTo>
                  <a:cubicBezTo>
                    <a:pt x="456" y="3002"/>
                    <a:pt x="92" y="7277"/>
                    <a:pt x="1" y="8914"/>
                  </a:cubicBezTo>
                  <a:lnTo>
                    <a:pt x="1582" y="8914"/>
                  </a:lnTo>
                  <a:lnTo>
                    <a:pt x="2184" y="3820"/>
                  </a:lnTo>
                  <a:lnTo>
                    <a:pt x="2502" y="5685"/>
                  </a:lnTo>
                  <a:lnTo>
                    <a:pt x="1820" y="9369"/>
                  </a:lnTo>
                  <a:lnTo>
                    <a:pt x="1866" y="9369"/>
                  </a:lnTo>
                  <a:lnTo>
                    <a:pt x="6823" y="9323"/>
                  </a:lnTo>
                  <a:lnTo>
                    <a:pt x="7823" y="9323"/>
                  </a:lnTo>
                  <a:lnTo>
                    <a:pt x="7141" y="5685"/>
                  </a:lnTo>
                  <a:lnTo>
                    <a:pt x="7414" y="3866"/>
                  </a:lnTo>
                  <a:lnTo>
                    <a:pt x="8026" y="9005"/>
                  </a:lnTo>
                  <a:lnTo>
                    <a:pt x="9552" y="9005"/>
                  </a:lnTo>
                  <a:cubicBezTo>
                    <a:pt x="9415" y="7322"/>
                    <a:pt x="9097" y="3138"/>
                    <a:pt x="9006" y="2411"/>
                  </a:cubicBezTo>
                  <a:cubicBezTo>
                    <a:pt x="8915" y="1410"/>
                    <a:pt x="7869" y="591"/>
                    <a:pt x="7869" y="591"/>
                  </a:cubicBezTo>
                  <a:lnTo>
                    <a:pt x="6596" y="137"/>
                  </a:lnTo>
                  <a:lnTo>
                    <a:pt x="6459" y="46"/>
                  </a:lnTo>
                  <a:lnTo>
                    <a:pt x="6459" y="46"/>
                  </a:lnTo>
                  <a:cubicBezTo>
                    <a:pt x="6505" y="500"/>
                    <a:pt x="6641" y="1410"/>
                    <a:pt x="6596" y="1819"/>
                  </a:cubicBezTo>
                  <a:lnTo>
                    <a:pt x="6186" y="1728"/>
                  </a:lnTo>
                  <a:lnTo>
                    <a:pt x="6277" y="2047"/>
                  </a:lnTo>
                  <a:cubicBezTo>
                    <a:pt x="6277" y="2047"/>
                    <a:pt x="6186" y="2229"/>
                    <a:pt x="5959" y="2411"/>
                  </a:cubicBezTo>
                  <a:cubicBezTo>
                    <a:pt x="5731" y="2547"/>
                    <a:pt x="5322" y="2729"/>
                    <a:pt x="4822" y="2729"/>
                  </a:cubicBezTo>
                  <a:cubicBezTo>
                    <a:pt x="3776" y="2729"/>
                    <a:pt x="3321" y="2047"/>
                    <a:pt x="3321" y="2047"/>
                  </a:cubicBezTo>
                  <a:lnTo>
                    <a:pt x="3457" y="1728"/>
                  </a:lnTo>
                  <a:lnTo>
                    <a:pt x="3048" y="1819"/>
                  </a:lnTo>
                  <a:cubicBezTo>
                    <a:pt x="3003" y="1410"/>
                    <a:pt x="3094" y="500"/>
                    <a:pt x="3185" y="0"/>
                  </a:cubicBezTo>
                  <a:close/>
                  <a:moveTo>
                    <a:pt x="1582" y="8914"/>
                  </a:moveTo>
                  <a:lnTo>
                    <a:pt x="1502" y="9596"/>
                  </a:lnTo>
                  <a:lnTo>
                    <a:pt x="1593" y="8914"/>
                  </a:lnTo>
                  <a:close/>
                  <a:moveTo>
                    <a:pt x="7960" y="9005"/>
                  </a:moveTo>
                  <a:lnTo>
                    <a:pt x="8051" y="9687"/>
                  </a:lnTo>
                  <a:lnTo>
                    <a:pt x="9597" y="9687"/>
                  </a:lnTo>
                  <a:lnTo>
                    <a:pt x="9597" y="9596"/>
                  </a:lnTo>
                  <a:lnTo>
                    <a:pt x="8096" y="9596"/>
                  </a:lnTo>
                  <a:lnTo>
                    <a:pt x="8026" y="90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7381874" y="2141739"/>
              <a:ext cx="27678" cy="11541"/>
            </a:xfrm>
            <a:custGeom>
              <a:rect b="b" l="l" r="r" t="t"/>
              <a:pathLst>
                <a:path extrusionOk="0" h="683" w="1638">
                  <a:moveTo>
                    <a:pt x="46" y="1"/>
                  </a:moveTo>
                  <a:cubicBezTo>
                    <a:pt x="0" y="410"/>
                    <a:pt x="0" y="683"/>
                    <a:pt x="0" y="683"/>
                  </a:cubicBezTo>
                  <a:lnTo>
                    <a:pt x="1592" y="683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7519437" y="2141739"/>
              <a:ext cx="27678" cy="11541"/>
            </a:xfrm>
            <a:custGeom>
              <a:rect b="b" l="l" r="r" t="t"/>
              <a:pathLst>
                <a:path extrusionOk="0" h="683" w="1638">
                  <a:moveTo>
                    <a:pt x="0" y="1"/>
                  </a:moveTo>
                  <a:lnTo>
                    <a:pt x="91" y="683"/>
                  </a:lnTo>
                  <a:lnTo>
                    <a:pt x="1638" y="683"/>
                  </a:lnTo>
                  <a:cubicBezTo>
                    <a:pt x="1638" y="683"/>
                    <a:pt x="1638" y="410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7477159" y="2020313"/>
              <a:ext cx="794" cy="1555"/>
            </a:xfrm>
            <a:custGeom>
              <a:rect b="b" l="l" r="r" t="t"/>
              <a:pathLst>
                <a:path extrusionOk="0" h="92" w="47">
                  <a:moveTo>
                    <a:pt x="46" y="1"/>
                  </a:moveTo>
                  <a:cubicBezTo>
                    <a:pt x="46" y="46"/>
                    <a:pt x="1" y="46"/>
                    <a:pt x="1" y="92"/>
                  </a:cubicBezTo>
                  <a:cubicBezTo>
                    <a:pt x="46" y="92"/>
                    <a:pt x="46" y="46"/>
                    <a:pt x="46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7476399" y="2024166"/>
              <a:ext cx="777" cy="1555"/>
            </a:xfrm>
            <a:custGeom>
              <a:rect b="b" l="l" r="r" t="t"/>
              <a:pathLst>
                <a:path extrusionOk="0" h="92" w="46">
                  <a:moveTo>
                    <a:pt x="46" y="0"/>
                  </a:moveTo>
                  <a:lnTo>
                    <a:pt x="46" y="0"/>
                  </a:lnTo>
                  <a:cubicBezTo>
                    <a:pt x="17" y="29"/>
                    <a:pt x="7" y="58"/>
                    <a:pt x="3" y="75"/>
                  </a:cubicBezTo>
                  <a:lnTo>
                    <a:pt x="3" y="75"/>
                  </a:lnTo>
                  <a:cubicBezTo>
                    <a:pt x="12" y="45"/>
                    <a:pt x="46" y="40"/>
                    <a:pt x="46" y="0"/>
                  </a:cubicBezTo>
                  <a:close/>
                  <a:moveTo>
                    <a:pt x="3" y="75"/>
                  </a:moveTo>
                  <a:lnTo>
                    <a:pt x="3" y="75"/>
                  </a:lnTo>
                  <a:cubicBezTo>
                    <a:pt x="1" y="80"/>
                    <a:pt x="1" y="85"/>
                    <a:pt x="1" y="91"/>
                  </a:cubicBezTo>
                  <a:lnTo>
                    <a:pt x="1" y="91"/>
                  </a:lnTo>
                  <a:cubicBezTo>
                    <a:pt x="1" y="91"/>
                    <a:pt x="1" y="85"/>
                    <a:pt x="3" y="75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7480235" y="2012642"/>
              <a:ext cx="794" cy="1538"/>
            </a:xfrm>
            <a:custGeom>
              <a:rect b="b" l="l" r="r" t="t"/>
              <a:pathLst>
                <a:path extrusionOk="0" h="91" w="47">
                  <a:moveTo>
                    <a:pt x="46" y="0"/>
                  </a:moveTo>
                  <a:cubicBezTo>
                    <a:pt x="1" y="46"/>
                    <a:pt x="1" y="46"/>
                    <a:pt x="1" y="91"/>
                  </a:cubicBezTo>
                  <a:cubicBezTo>
                    <a:pt x="1" y="46"/>
                    <a:pt x="46" y="1"/>
                    <a:pt x="46" y="0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7478697" y="2016477"/>
              <a:ext cx="1555" cy="1555"/>
            </a:xfrm>
            <a:custGeom>
              <a:rect b="b" l="l" r="r" t="t"/>
              <a:pathLst>
                <a:path extrusionOk="0" h="92" w="92">
                  <a:moveTo>
                    <a:pt x="1" y="91"/>
                  </a:moveTo>
                  <a:cubicBezTo>
                    <a:pt x="1" y="46"/>
                    <a:pt x="1" y="46"/>
                    <a:pt x="92" y="0"/>
                  </a:cubicBezTo>
                  <a:cubicBezTo>
                    <a:pt x="1" y="46"/>
                    <a:pt x="1" y="46"/>
                    <a:pt x="1" y="9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7468710" y="2033375"/>
              <a:ext cx="1555" cy="1555"/>
            </a:xfrm>
            <a:custGeom>
              <a:rect b="b" l="l" r="r" t="t"/>
              <a:pathLst>
                <a:path extrusionOk="0" h="92" w="92">
                  <a:moveTo>
                    <a:pt x="92" y="1"/>
                  </a:moveTo>
                  <a:cubicBezTo>
                    <a:pt x="92" y="1"/>
                    <a:pt x="46" y="92"/>
                    <a:pt x="1" y="92"/>
                  </a:cubicBezTo>
                  <a:cubicBezTo>
                    <a:pt x="46" y="92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7484087" y="1994190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7481772" y="2004176"/>
              <a:ext cx="794" cy="1555"/>
            </a:xfrm>
            <a:custGeom>
              <a:rect b="b" l="l" r="r" t="t"/>
              <a:pathLst>
                <a:path extrusionOk="0" h="92" w="47">
                  <a:moveTo>
                    <a:pt x="1" y="1"/>
                  </a:moveTo>
                  <a:lnTo>
                    <a:pt x="1" y="92"/>
                  </a:lnTo>
                  <a:cubicBezTo>
                    <a:pt x="1" y="46"/>
                    <a:pt x="46" y="1"/>
                    <a:pt x="1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7481012" y="2008029"/>
              <a:ext cx="777" cy="1555"/>
            </a:xfrm>
            <a:custGeom>
              <a:rect b="b" l="l" r="r" t="t"/>
              <a:pathLst>
                <a:path extrusionOk="0" h="92" w="46">
                  <a:moveTo>
                    <a:pt x="0" y="0"/>
                  </a:moveTo>
                  <a:lnTo>
                    <a:pt x="0" y="91"/>
                  </a:lnTo>
                  <a:cubicBezTo>
                    <a:pt x="46" y="46"/>
                    <a:pt x="46" y="46"/>
                    <a:pt x="0" y="0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484087" y="1996488"/>
              <a:ext cx="17" cy="1555"/>
            </a:xfrm>
            <a:custGeom>
              <a:rect b="b" l="l" r="r" t="t"/>
              <a:pathLst>
                <a:path extrusionOk="0" h="92" w="1">
                  <a:moveTo>
                    <a:pt x="0" y="9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7482550" y="2000340"/>
              <a:ext cx="17" cy="1555"/>
            </a:xfrm>
            <a:custGeom>
              <a:rect b="b" l="l" r="r" t="t"/>
              <a:pathLst>
                <a:path extrusionOk="0" h="92" w="1">
                  <a:moveTo>
                    <a:pt x="0" y="91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7449498" y="2010327"/>
              <a:ext cx="16154" cy="26140"/>
            </a:xfrm>
            <a:custGeom>
              <a:rect b="b" l="l" r="r" t="t"/>
              <a:pathLst>
                <a:path extrusionOk="0" h="1547" w="956">
                  <a:moveTo>
                    <a:pt x="1" y="1"/>
                  </a:moveTo>
                  <a:cubicBezTo>
                    <a:pt x="92" y="683"/>
                    <a:pt x="456" y="1456"/>
                    <a:pt x="956" y="1547"/>
                  </a:cubicBezTo>
                  <a:cubicBezTo>
                    <a:pt x="456" y="1456"/>
                    <a:pt x="137" y="683"/>
                    <a:pt x="1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7465635" y="2035690"/>
              <a:ext cx="3092" cy="777"/>
            </a:xfrm>
            <a:custGeom>
              <a:rect b="b" l="l" r="r" t="t"/>
              <a:pathLst>
                <a:path extrusionOk="0" h="46" w="183">
                  <a:moveTo>
                    <a:pt x="183" y="0"/>
                  </a:moveTo>
                  <a:cubicBezTo>
                    <a:pt x="92" y="0"/>
                    <a:pt x="46" y="46"/>
                    <a:pt x="1" y="46"/>
                  </a:cubicBezTo>
                  <a:cubicBezTo>
                    <a:pt x="46" y="46"/>
                    <a:pt x="92" y="46"/>
                    <a:pt x="183" y="0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7484848" y="1987279"/>
              <a:ext cx="794" cy="777"/>
            </a:xfrm>
            <a:custGeom>
              <a:rect b="b" l="l" r="r" t="t"/>
              <a:pathLst>
                <a:path extrusionOk="0" h="46" w="47">
                  <a:moveTo>
                    <a:pt x="46" y="46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7473323" y="2028002"/>
              <a:ext cx="794" cy="1555"/>
            </a:xfrm>
            <a:custGeom>
              <a:rect b="b" l="l" r="r" t="t"/>
              <a:pathLst>
                <a:path extrusionOk="0" h="92" w="47">
                  <a:moveTo>
                    <a:pt x="46" y="1"/>
                  </a:moveTo>
                  <a:lnTo>
                    <a:pt x="46" y="1"/>
                  </a:lnTo>
                  <a:cubicBezTo>
                    <a:pt x="46" y="46"/>
                    <a:pt x="1" y="46"/>
                    <a:pt x="1" y="92"/>
                  </a:cubicBezTo>
                  <a:cubicBezTo>
                    <a:pt x="46" y="46"/>
                    <a:pt x="46" y="46"/>
                    <a:pt x="46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471025" y="2031854"/>
              <a:ext cx="1555" cy="777"/>
            </a:xfrm>
            <a:custGeom>
              <a:rect b="b" l="l" r="r" t="t"/>
              <a:pathLst>
                <a:path extrusionOk="0" h="46" w="92">
                  <a:moveTo>
                    <a:pt x="0" y="46"/>
                  </a:moveTo>
                  <a:lnTo>
                    <a:pt x="91" y="0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445650" y="1971677"/>
              <a:ext cx="39225" cy="64797"/>
            </a:xfrm>
            <a:custGeom>
              <a:rect b="b" l="l" r="r" t="t"/>
              <a:pathLst>
                <a:path extrusionOk="0" h="3139" w="2320">
                  <a:moveTo>
                    <a:pt x="0" y="1"/>
                  </a:moveTo>
                  <a:lnTo>
                    <a:pt x="0" y="319"/>
                  </a:lnTo>
                  <a:cubicBezTo>
                    <a:pt x="0" y="313"/>
                    <a:pt x="1" y="310"/>
                    <a:pt x="1" y="310"/>
                  </a:cubicBezTo>
                  <a:cubicBezTo>
                    <a:pt x="7" y="310"/>
                    <a:pt x="57" y="912"/>
                    <a:pt x="228" y="1593"/>
                  </a:cubicBezTo>
                  <a:cubicBezTo>
                    <a:pt x="364" y="2275"/>
                    <a:pt x="683" y="3048"/>
                    <a:pt x="1183" y="3139"/>
                  </a:cubicBezTo>
                  <a:cubicBezTo>
                    <a:pt x="1228" y="3139"/>
                    <a:pt x="1274" y="3139"/>
                    <a:pt x="1365" y="3093"/>
                  </a:cubicBezTo>
                  <a:cubicBezTo>
                    <a:pt x="1365" y="3093"/>
                    <a:pt x="1410" y="3093"/>
                    <a:pt x="1410" y="3048"/>
                  </a:cubicBezTo>
                  <a:cubicBezTo>
                    <a:pt x="1456" y="3048"/>
                    <a:pt x="1456" y="2957"/>
                    <a:pt x="1501" y="2957"/>
                  </a:cubicBezTo>
                  <a:lnTo>
                    <a:pt x="1592" y="2912"/>
                  </a:lnTo>
                  <a:lnTo>
                    <a:pt x="1638" y="2866"/>
                  </a:lnTo>
                  <a:cubicBezTo>
                    <a:pt x="1638" y="2866"/>
                    <a:pt x="1683" y="2821"/>
                    <a:pt x="1683" y="2730"/>
                  </a:cubicBezTo>
                  <a:cubicBezTo>
                    <a:pt x="1683" y="2684"/>
                    <a:pt x="1729" y="2684"/>
                    <a:pt x="1729" y="2639"/>
                  </a:cubicBezTo>
                  <a:cubicBezTo>
                    <a:pt x="1729" y="2593"/>
                    <a:pt x="1820" y="2593"/>
                    <a:pt x="1820" y="2502"/>
                  </a:cubicBezTo>
                  <a:cubicBezTo>
                    <a:pt x="1820" y="2457"/>
                    <a:pt x="1865" y="2457"/>
                    <a:pt x="1865" y="2411"/>
                  </a:cubicBezTo>
                  <a:cubicBezTo>
                    <a:pt x="1865" y="2366"/>
                    <a:pt x="1910" y="2366"/>
                    <a:pt x="1910" y="2275"/>
                  </a:cubicBezTo>
                  <a:cubicBezTo>
                    <a:pt x="1910" y="2229"/>
                    <a:pt x="1956" y="2229"/>
                    <a:pt x="1956" y="2184"/>
                  </a:cubicBezTo>
                  <a:cubicBezTo>
                    <a:pt x="1956" y="2138"/>
                    <a:pt x="2047" y="2047"/>
                    <a:pt x="2047" y="2047"/>
                  </a:cubicBezTo>
                  <a:cubicBezTo>
                    <a:pt x="2047" y="2002"/>
                    <a:pt x="2047" y="2002"/>
                    <a:pt x="2092" y="1956"/>
                  </a:cubicBezTo>
                  <a:cubicBezTo>
                    <a:pt x="2092" y="1911"/>
                    <a:pt x="2092" y="1820"/>
                    <a:pt x="2138" y="1820"/>
                  </a:cubicBezTo>
                  <a:cubicBezTo>
                    <a:pt x="2138" y="1775"/>
                    <a:pt x="2138" y="1775"/>
                    <a:pt x="2183" y="1729"/>
                  </a:cubicBezTo>
                  <a:cubicBezTo>
                    <a:pt x="2183" y="1684"/>
                    <a:pt x="2183" y="1593"/>
                    <a:pt x="2274" y="1593"/>
                  </a:cubicBezTo>
                  <a:lnTo>
                    <a:pt x="2274" y="1502"/>
                  </a:lnTo>
                  <a:lnTo>
                    <a:pt x="2274" y="1365"/>
                  </a:lnTo>
                  <a:lnTo>
                    <a:pt x="2274" y="1274"/>
                  </a:lnTo>
                  <a:lnTo>
                    <a:pt x="2274" y="1138"/>
                  </a:lnTo>
                  <a:lnTo>
                    <a:pt x="2274" y="1047"/>
                  </a:lnTo>
                  <a:lnTo>
                    <a:pt x="2274" y="910"/>
                  </a:lnTo>
                  <a:lnTo>
                    <a:pt x="2274" y="819"/>
                  </a:lnTo>
                  <a:lnTo>
                    <a:pt x="2274" y="683"/>
                  </a:lnTo>
                  <a:cubicBezTo>
                    <a:pt x="2274" y="547"/>
                    <a:pt x="2320" y="410"/>
                    <a:pt x="2320" y="365"/>
                  </a:cubicBezTo>
                  <a:lnTo>
                    <a:pt x="2320" y="319"/>
                  </a:lnTo>
                  <a:lnTo>
                    <a:pt x="2320" y="1"/>
                  </a:lnTo>
                  <a:cubicBezTo>
                    <a:pt x="2047" y="319"/>
                    <a:pt x="1592" y="456"/>
                    <a:pt x="1183" y="456"/>
                  </a:cubicBezTo>
                  <a:cubicBezTo>
                    <a:pt x="728" y="456"/>
                    <a:pt x="319" y="319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7464875" y="2036450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7425874" y="1935478"/>
              <a:ext cx="11350" cy="23670"/>
            </a:xfrm>
            <a:custGeom>
              <a:rect b="b" l="l" r="r" t="t"/>
              <a:pathLst>
                <a:path extrusionOk="0" h="1047" w="502">
                  <a:moveTo>
                    <a:pt x="456" y="1"/>
                  </a:moveTo>
                  <a:cubicBezTo>
                    <a:pt x="228" y="46"/>
                    <a:pt x="1" y="228"/>
                    <a:pt x="1" y="501"/>
                  </a:cubicBezTo>
                  <a:cubicBezTo>
                    <a:pt x="1" y="820"/>
                    <a:pt x="228" y="1047"/>
                    <a:pt x="501" y="1047"/>
                  </a:cubicBezTo>
                  <a:cubicBezTo>
                    <a:pt x="456" y="865"/>
                    <a:pt x="456" y="638"/>
                    <a:pt x="456" y="456"/>
                  </a:cubicBezTo>
                  <a:lnTo>
                    <a:pt x="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7489644" y="1936160"/>
              <a:ext cx="11355" cy="26149"/>
            </a:xfrm>
            <a:custGeom>
              <a:rect b="b" l="l" r="r" t="t"/>
              <a:pathLst>
                <a:path extrusionOk="0" h="1047" w="455">
                  <a:moveTo>
                    <a:pt x="137" y="1"/>
                  </a:moveTo>
                  <a:lnTo>
                    <a:pt x="137" y="456"/>
                  </a:lnTo>
                  <a:cubicBezTo>
                    <a:pt x="46" y="638"/>
                    <a:pt x="0" y="865"/>
                    <a:pt x="0" y="1047"/>
                  </a:cubicBezTo>
                  <a:cubicBezTo>
                    <a:pt x="227" y="956"/>
                    <a:pt x="455" y="820"/>
                    <a:pt x="455" y="501"/>
                  </a:cubicBezTo>
                  <a:cubicBezTo>
                    <a:pt x="455" y="274"/>
                    <a:pt x="273" y="137"/>
                    <a:pt x="137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7433762" y="1905632"/>
              <a:ext cx="60725" cy="79341"/>
            </a:xfrm>
            <a:custGeom>
              <a:rect b="b" l="l" r="r" t="t"/>
              <a:pathLst>
                <a:path extrusionOk="0" h="4458" w="3412">
                  <a:moveTo>
                    <a:pt x="1728" y="1"/>
                  </a:moveTo>
                  <a:cubicBezTo>
                    <a:pt x="1046" y="1138"/>
                    <a:pt x="46" y="1411"/>
                    <a:pt x="0" y="1411"/>
                  </a:cubicBezTo>
                  <a:lnTo>
                    <a:pt x="0" y="1820"/>
                  </a:lnTo>
                  <a:lnTo>
                    <a:pt x="0" y="2275"/>
                  </a:lnTo>
                  <a:cubicBezTo>
                    <a:pt x="0" y="2457"/>
                    <a:pt x="46" y="2639"/>
                    <a:pt x="46" y="2866"/>
                  </a:cubicBezTo>
                  <a:cubicBezTo>
                    <a:pt x="182" y="3184"/>
                    <a:pt x="273" y="3548"/>
                    <a:pt x="500" y="3821"/>
                  </a:cubicBezTo>
                  <a:lnTo>
                    <a:pt x="500" y="3867"/>
                  </a:lnTo>
                  <a:cubicBezTo>
                    <a:pt x="864" y="4230"/>
                    <a:pt x="1319" y="4458"/>
                    <a:pt x="1774" y="4458"/>
                  </a:cubicBezTo>
                  <a:cubicBezTo>
                    <a:pt x="2229" y="4458"/>
                    <a:pt x="2638" y="4230"/>
                    <a:pt x="2911" y="3867"/>
                  </a:cubicBezTo>
                  <a:cubicBezTo>
                    <a:pt x="3138" y="3594"/>
                    <a:pt x="3275" y="3184"/>
                    <a:pt x="3366" y="2866"/>
                  </a:cubicBezTo>
                  <a:cubicBezTo>
                    <a:pt x="3411" y="2684"/>
                    <a:pt x="3411" y="2457"/>
                    <a:pt x="3411" y="2275"/>
                  </a:cubicBezTo>
                  <a:lnTo>
                    <a:pt x="3411" y="1820"/>
                  </a:lnTo>
                  <a:lnTo>
                    <a:pt x="3411" y="1411"/>
                  </a:lnTo>
                  <a:cubicBezTo>
                    <a:pt x="3411" y="1411"/>
                    <a:pt x="2865" y="1274"/>
                    <a:pt x="2456" y="910"/>
                  </a:cubicBezTo>
                  <a:cubicBezTo>
                    <a:pt x="2001" y="592"/>
                    <a:pt x="1728" y="1"/>
                    <a:pt x="1728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7433361" y="1987279"/>
              <a:ext cx="31531" cy="49189"/>
            </a:xfrm>
            <a:custGeom>
              <a:rect b="b" l="l" r="r" t="t"/>
              <a:pathLst>
                <a:path extrusionOk="0" h="2911" w="1866">
                  <a:moveTo>
                    <a:pt x="637" y="0"/>
                  </a:moveTo>
                  <a:lnTo>
                    <a:pt x="137" y="182"/>
                  </a:lnTo>
                  <a:cubicBezTo>
                    <a:pt x="137" y="637"/>
                    <a:pt x="1" y="1592"/>
                    <a:pt x="92" y="2001"/>
                  </a:cubicBezTo>
                  <a:lnTo>
                    <a:pt x="501" y="1910"/>
                  </a:lnTo>
                  <a:lnTo>
                    <a:pt x="364" y="2229"/>
                  </a:lnTo>
                  <a:cubicBezTo>
                    <a:pt x="364" y="2229"/>
                    <a:pt x="819" y="2911"/>
                    <a:pt x="1865" y="2911"/>
                  </a:cubicBezTo>
                  <a:cubicBezTo>
                    <a:pt x="1320" y="2820"/>
                    <a:pt x="1047" y="2047"/>
                    <a:pt x="865" y="1365"/>
                  </a:cubicBezTo>
                  <a:cubicBezTo>
                    <a:pt x="728" y="682"/>
                    <a:pt x="637" y="0"/>
                    <a:pt x="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7465635" y="1987279"/>
              <a:ext cx="30753" cy="46891"/>
            </a:xfrm>
            <a:custGeom>
              <a:rect b="b" l="l" r="r" t="t"/>
              <a:pathLst>
                <a:path extrusionOk="0" h="2775" w="1820">
                  <a:moveTo>
                    <a:pt x="1138" y="0"/>
                  </a:moveTo>
                  <a:cubicBezTo>
                    <a:pt x="1138" y="46"/>
                    <a:pt x="1138" y="182"/>
                    <a:pt x="1047" y="364"/>
                  </a:cubicBezTo>
                  <a:lnTo>
                    <a:pt x="1047" y="455"/>
                  </a:lnTo>
                  <a:lnTo>
                    <a:pt x="1047" y="591"/>
                  </a:lnTo>
                  <a:lnTo>
                    <a:pt x="1047" y="682"/>
                  </a:lnTo>
                  <a:lnTo>
                    <a:pt x="1047" y="819"/>
                  </a:lnTo>
                  <a:lnTo>
                    <a:pt x="1047" y="910"/>
                  </a:lnTo>
                  <a:lnTo>
                    <a:pt x="1047" y="1046"/>
                  </a:lnTo>
                  <a:lnTo>
                    <a:pt x="1047" y="1137"/>
                  </a:lnTo>
                  <a:lnTo>
                    <a:pt x="1047" y="1274"/>
                  </a:lnTo>
                  <a:cubicBezTo>
                    <a:pt x="1047" y="1319"/>
                    <a:pt x="1047" y="1365"/>
                    <a:pt x="1001" y="1365"/>
                  </a:cubicBezTo>
                  <a:cubicBezTo>
                    <a:pt x="1001" y="1410"/>
                    <a:pt x="1001" y="1410"/>
                    <a:pt x="956" y="1501"/>
                  </a:cubicBezTo>
                  <a:cubicBezTo>
                    <a:pt x="956" y="1547"/>
                    <a:pt x="956" y="1592"/>
                    <a:pt x="910" y="1592"/>
                  </a:cubicBezTo>
                  <a:cubicBezTo>
                    <a:pt x="910" y="1637"/>
                    <a:pt x="910" y="1637"/>
                    <a:pt x="819" y="1728"/>
                  </a:cubicBezTo>
                  <a:cubicBezTo>
                    <a:pt x="819" y="1774"/>
                    <a:pt x="774" y="1819"/>
                    <a:pt x="774" y="1819"/>
                  </a:cubicBezTo>
                  <a:cubicBezTo>
                    <a:pt x="774" y="1865"/>
                    <a:pt x="774" y="1865"/>
                    <a:pt x="728" y="1956"/>
                  </a:cubicBezTo>
                  <a:cubicBezTo>
                    <a:pt x="728" y="2001"/>
                    <a:pt x="683" y="2001"/>
                    <a:pt x="683" y="2047"/>
                  </a:cubicBezTo>
                  <a:cubicBezTo>
                    <a:pt x="683" y="2092"/>
                    <a:pt x="592" y="2092"/>
                    <a:pt x="592" y="2183"/>
                  </a:cubicBezTo>
                  <a:cubicBezTo>
                    <a:pt x="592" y="2229"/>
                    <a:pt x="547" y="2229"/>
                    <a:pt x="547" y="2274"/>
                  </a:cubicBezTo>
                  <a:cubicBezTo>
                    <a:pt x="547" y="2320"/>
                    <a:pt x="501" y="2320"/>
                    <a:pt x="501" y="2411"/>
                  </a:cubicBezTo>
                  <a:cubicBezTo>
                    <a:pt x="501" y="2456"/>
                    <a:pt x="456" y="2456"/>
                    <a:pt x="456" y="2502"/>
                  </a:cubicBezTo>
                  <a:cubicBezTo>
                    <a:pt x="456" y="2547"/>
                    <a:pt x="365" y="2547"/>
                    <a:pt x="365" y="2547"/>
                  </a:cubicBezTo>
                  <a:lnTo>
                    <a:pt x="319" y="2638"/>
                  </a:lnTo>
                  <a:cubicBezTo>
                    <a:pt x="319" y="2638"/>
                    <a:pt x="274" y="2684"/>
                    <a:pt x="228" y="2684"/>
                  </a:cubicBezTo>
                  <a:lnTo>
                    <a:pt x="137" y="2729"/>
                  </a:lnTo>
                  <a:cubicBezTo>
                    <a:pt x="92" y="2729"/>
                    <a:pt x="46" y="2774"/>
                    <a:pt x="1" y="2774"/>
                  </a:cubicBezTo>
                  <a:cubicBezTo>
                    <a:pt x="501" y="2774"/>
                    <a:pt x="910" y="2638"/>
                    <a:pt x="1138" y="2456"/>
                  </a:cubicBezTo>
                  <a:cubicBezTo>
                    <a:pt x="1365" y="2274"/>
                    <a:pt x="1456" y="2092"/>
                    <a:pt x="1456" y="2092"/>
                  </a:cubicBezTo>
                  <a:lnTo>
                    <a:pt x="1365" y="1774"/>
                  </a:lnTo>
                  <a:lnTo>
                    <a:pt x="1365" y="1774"/>
                  </a:lnTo>
                  <a:lnTo>
                    <a:pt x="1729" y="1865"/>
                  </a:lnTo>
                  <a:cubicBezTo>
                    <a:pt x="1820" y="1501"/>
                    <a:pt x="1684" y="591"/>
                    <a:pt x="1638" y="137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3"/>
          <p:cNvGrpSpPr/>
          <p:nvPr/>
        </p:nvGrpSpPr>
        <p:grpSpPr>
          <a:xfrm>
            <a:off x="7498850" y="2772231"/>
            <a:ext cx="275100" cy="546194"/>
            <a:chOff x="7498850" y="2772231"/>
            <a:chExt cx="275100" cy="546194"/>
          </a:xfrm>
        </p:grpSpPr>
        <p:sp>
          <p:nvSpPr>
            <p:cNvPr id="186" name="Google Shape;186;p13"/>
            <p:cNvSpPr/>
            <p:nvPr/>
          </p:nvSpPr>
          <p:spPr>
            <a:xfrm>
              <a:off x="7498850" y="3281225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7584895" y="2772231"/>
              <a:ext cx="101469" cy="99391"/>
            </a:xfrm>
            <a:custGeom>
              <a:rect b="b" l="l" r="r" t="t"/>
              <a:pathLst>
                <a:path extrusionOk="0" h="5882" w="6005">
                  <a:moveTo>
                    <a:pt x="3259" y="0"/>
                  </a:moveTo>
                  <a:cubicBezTo>
                    <a:pt x="3148" y="0"/>
                    <a:pt x="3059" y="7"/>
                    <a:pt x="3003" y="14"/>
                  </a:cubicBezTo>
                  <a:cubicBezTo>
                    <a:pt x="2978" y="14"/>
                    <a:pt x="2941" y="14"/>
                    <a:pt x="2894" y="14"/>
                  </a:cubicBezTo>
                  <a:cubicBezTo>
                    <a:pt x="2427" y="14"/>
                    <a:pt x="977" y="89"/>
                    <a:pt x="729" y="1743"/>
                  </a:cubicBezTo>
                  <a:cubicBezTo>
                    <a:pt x="638" y="2607"/>
                    <a:pt x="410" y="3516"/>
                    <a:pt x="183" y="4199"/>
                  </a:cubicBezTo>
                  <a:cubicBezTo>
                    <a:pt x="1" y="4744"/>
                    <a:pt x="319" y="5381"/>
                    <a:pt x="910" y="5563"/>
                  </a:cubicBezTo>
                  <a:lnTo>
                    <a:pt x="1866" y="5836"/>
                  </a:lnTo>
                  <a:lnTo>
                    <a:pt x="1866" y="5654"/>
                  </a:lnTo>
                  <a:lnTo>
                    <a:pt x="1866" y="5245"/>
                  </a:lnTo>
                  <a:lnTo>
                    <a:pt x="1957" y="5245"/>
                  </a:lnTo>
                  <a:cubicBezTo>
                    <a:pt x="1729" y="4972"/>
                    <a:pt x="1593" y="4653"/>
                    <a:pt x="1502" y="4290"/>
                  </a:cubicBezTo>
                  <a:cubicBezTo>
                    <a:pt x="1183" y="4290"/>
                    <a:pt x="956" y="4062"/>
                    <a:pt x="956" y="3789"/>
                  </a:cubicBezTo>
                  <a:cubicBezTo>
                    <a:pt x="956" y="3516"/>
                    <a:pt x="1138" y="3334"/>
                    <a:pt x="1411" y="3243"/>
                  </a:cubicBezTo>
                  <a:lnTo>
                    <a:pt x="1411" y="2880"/>
                  </a:lnTo>
                  <a:cubicBezTo>
                    <a:pt x="1411" y="2880"/>
                    <a:pt x="2684" y="2425"/>
                    <a:pt x="3139" y="1606"/>
                  </a:cubicBezTo>
                  <a:cubicBezTo>
                    <a:pt x="3139" y="1606"/>
                    <a:pt x="3412" y="2197"/>
                    <a:pt x="3867" y="2470"/>
                  </a:cubicBezTo>
                  <a:cubicBezTo>
                    <a:pt x="4276" y="2743"/>
                    <a:pt x="4776" y="2789"/>
                    <a:pt x="4776" y="2789"/>
                  </a:cubicBezTo>
                  <a:lnTo>
                    <a:pt x="4776" y="3198"/>
                  </a:lnTo>
                  <a:cubicBezTo>
                    <a:pt x="5004" y="3243"/>
                    <a:pt x="5095" y="3471"/>
                    <a:pt x="5095" y="3698"/>
                  </a:cubicBezTo>
                  <a:cubicBezTo>
                    <a:pt x="5095" y="4017"/>
                    <a:pt x="4958" y="4153"/>
                    <a:pt x="4640" y="4244"/>
                  </a:cubicBezTo>
                  <a:cubicBezTo>
                    <a:pt x="4549" y="4562"/>
                    <a:pt x="4412" y="4926"/>
                    <a:pt x="4185" y="5245"/>
                  </a:cubicBezTo>
                  <a:lnTo>
                    <a:pt x="4185" y="5699"/>
                  </a:lnTo>
                  <a:lnTo>
                    <a:pt x="4185" y="5881"/>
                  </a:lnTo>
                  <a:lnTo>
                    <a:pt x="5095" y="5608"/>
                  </a:lnTo>
                  <a:cubicBezTo>
                    <a:pt x="5686" y="5427"/>
                    <a:pt x="6004" y="4790"/>
                    <a:pt x="5868" y="4244"/>
                  </a:cubicBezTo>
                  <a:cubicBezTo>
                    <a:pt x="5640" y="3562"/>
                    <a:pt x="5413" y="2652"/>
                    <a:pt x="5277" y="1743"/>
                  </a:cubicBezTo>
                  <a:cubicBezTo>
                    <a:pt x="5085" y="208"/>
                    <a:pt x="3857" y="0"/>
                    <a:pt x="3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7565675" y="3034525"/>
              <a:ext cx="142970" cy="268237"/>
            </a:xfrm>
            <a:custGeom>
              <a:rect b="b" l="l" r="r" t="t"/>
              <a:pathLst>
                <a:path extrusionOk="0" h="15737" w="8461">
                  <a:moveTo>
                    <a:pt x="6323" y="0"/>
                  </a:moveTo>
                  <a:lnTo>
                    <a:pt x="1365" y="46"/>
                  </a:lnTo>
                  <a:cubicBezTo>
                    <a:pt x="1274" y="956"/>
                    <a:pt x="1365" y="3002"/>
                    <a:pt x="1775" y="4685"/>
                  </a:cubicBezTo>
                  <a:cubicBezTo>
                    <a:pt x="2320" y="6959"/>
                    <a:pt x="2093" y="14327"/>
                    <a:pt x="2093" y="14327"/>
                  </a:cubicBezTo>
                  <a:lnTo>
                    <a:pt x="410" y="14963"/>
                  </a:lnTo>
                  <a:cubicBezTo>
                    <a:pt x="1" y="15236"/>
                    <a:pt x="46" y="15737"/>
                    <a:pt x="547" y="15737"/>
                  </a:cubicBezTo>
                  <a:lnTo>
                    <a:pt x="3275" y="15737"/>
                  </a:lnTo>
                  <a:cubicBezTo>
                    <a:pt x="3639" y="15737"/>
                    <a:pt x="3867" y="15464"/>
                    <a:pt x="3867" y="15191"/>
                  </a:cubicBezTo>
                  <a:lnTo>
                    <a:pt x="3867" y="14327"/>
                  </a:lnTo>
                  <a:lnTo>
                    <a:pt x="4140" y="3184"/>
                  </a:lnTo>
                  <a:lnTo>
                    <a:pt x="4367" y="3184"/>
                  </a:lnTo>
                  <a:lnTo>
                    <a:pt x="4640" y="14327"/>
                  </a:lnTo>
                  <a:lnTo>
                    <a:pt x="4640" y="15191"/>
                  </a:lnTo>
                  <a:cubicBezTo>
                    <a:pt x="4640" y="15509"/>
                    <a:pt x="4958" y="15737"/>
                    <a:pt x="5231" y="15737"/>
                  </a:cubicBezTo>
                  <a:lnTo>
                    <a:pt x="7960" y="15737"/>
                  </a:lnTo>
                  <a:cubicBezTo>
                    <a:pt x="8460" y="15737"/>
                    <a:pt x="8460" y="15236"/>
                    <a:pt x="8142" y="14963"/>
                  </a:cubicBezTo>
                  <a:lnTo>
                    <a:pt x="6414" y="14327"/>
                  </a:lnTo>
                  <a:cubicBezTo>
                    <a:pt x="6414" y="14327"/>
                    <a:pt x="6141" y="6868"/>
                    <a:pt x="6777" y="4685"/>
                  </a:cubicBezTo>
                  <a:cubicBezTo>
                    <a:pt x="7232" y="2957"/>
                    <a:pt x="7278" y="956"/>
                    <a:pt x="7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7550323" y="3040665"/>
              <a:ext cx="26918" cy="46130"/>
            </a:xfrm>
            <a:custGeom>
              <a:rect b="b" l="l" r="r" t="t"/>
              <a:pathLst>
                <a:path extrusionOk="0" h="2730" w="1593">
                  <a:moveTo>
                    <a:pt x="364" y="1"/>
                  </a:moveTo>
                  <a:lnTo>
                    <a:pt x="364" y="274"/>
                  </a:lnTo>
                  <a:lnTo>
                    <a:pt x="46" y="1320"/>
                  </a:lnTo>
                  <a:cubicBezTo>
                    <a:pt x="0" y="1684"/>
                    <a:pt x="46" y="2093"/>
                    <a:pt x="46" y="2411"/>
                  </a:cubicBezTo>
                  <a:cubicBezTo>
                    <a:pt x="46" y="2548"/>
                    <a:pt x="228" y="2730"/>
                    <a:pt x="410" y="2730"/>
                  </a:cubicBezTo>
                  <a:cubicBezTo>
                    <a:pt x="637" y="2730"/>
                    <a:pt x="819" y="2548"/>
                    <a:pt x="819" y="2320"/>
                  </a:cubicBezTo>
                  <a:cubicBezTo>
                    <a:pt x="819" y="2047"/>
                    <a:pt x="864" y="1638"/>
                    <a:pt x="864" y="1502"/>
                  </a:cubicBezTo>
                  <a:cubicBezTo>
                    <a:pt x="864" y="1411"/>
                    <a:pt x="910" y="1411"/>
                    <a:pt x="910" y="1411"/>
                  </a:cubicBezTo>
                  <a:cubicBezTo>
                    <a:pt x="955" y="1411"/>
                    <a:pt x="955" y="1502"/>
                    <a:pt x="955" y="1502"/>
                  </a:cubicBezTo>
                  <a:lnTo>
                    <a:pt x="955" y="1866"/>
                  </a:lnTo>
                  <a:cubicBezTo>
                    <a:pt x="955" y="2002"/>
                    <a:pt x="1092" y="2093"/>
                    <a:pt x="1183" y="2093"/>
                  </a:cubicBezTo>
                  <a:cubicBezTo>
                    <a:pt x="1319" y="2093"/>
                    <a:pt x="1410" y="2047"/>
                    <a:pt x="1501" y="1866"/>
                  </a:cubicBezTo>
                  <a:lnTo>
                    <a:pt x="1592" y="910"/>
                  </a:lnTo>
                  <a:cubicBezTo>
                    <a:pt x="1592" y="683"/>
                    <a:pt x="1592" y="410"/>
                    <a:pt x="1501" y="183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7695557" y="3041442"/>
              <a:ext cx="26918" cy="46130"/>
            </a:xfrm>
            <a:custGeom>
              <a:rect b="b" l="l" r="r" t="t"/>
              <a:pathLst>
                <a:path extrusionOk="0" h="2730" w="1593">
                  <a:moveTo>
                    <a:pt x="92" y="0"/>
                  </a:moveTo>
                  <a:lnTo>
                    <a:pt x="92" y="182"/>
                  </a:lnTo>
                  <a:cubicBezTo>
                    <a:pt x="1" y="410"/>
                    <a:pt x="1" y="683"/>
                    <a:pt x="1" y="910"/>
                  </a:cubicBezTo>
                  <a:lnTo>
                    <a:pt x="92" y="1911"/>
                  </a:lnTo>
                  <a:cubicBezTo>
                    <a:pt x="92" y="2001"/>
                    <a:pt x="228" y="2138"/>
                    <a:pt x="410" y="2138"/>
                  </a:cubicBezTo>
                  <a:cubicBezTo>
                    <a:pt x="501" y="2138"/>
                    <a:pt x="638" y="2001"/>
                    <a:pt x="638" y="1911"/>
                  </a:cubicBezTo>
                  <a:lnTo>
                    <a:pt x="638" y="1501"/>
                  </a:lnTo>
                  <a:cubicBezTo>
                    <a:pt x="638" y="1456"/>
                    <a:pt x="638" y="1456"/>
                    <a:pt x="683" y="1456"/>
                  </a:cubicBezTo>
                  <a:cubicBezTo>
                    <a:pt x="729" y="1456"/>
                    <a:pt x="729" y="1456"/>
                    <a:pt x="729" y="1501"/>
                  </a:cubicBezTo>
                  <a:cubicBezTo>
                    <a:pt x="729" y="1683"/>
                    <a:pt x="774" y="2047"/>
                    <a:pt x="774" y="2365"/>
                  </a:cubicBezTo>
                  <a:cubicBezTo>
                    <a:pt x="774" y="2593"/>
                    <a:pt x="956" y="2729"/>
                    <a:pt x="1183" y="2729"/>
                  </a:cubicBezTo>
                  <a:cubicBezTo>
                    <a:pt x="1365" y="2729"/>
                    <a:pt x="1502" y="2547"/>
                    <a:pt x="1502" y="2411"/>
                  </a:cubicBezTo>
                  <a:cubicBezTo>
                    <a:pt x="1547" y="2047"/>
                    <a:pt x="1593" y="1638"/>
                    <a:pt x="1547" y="1274"/>
                  </a:cubicBezTo>
                  <a:lnTo>
                    <a:pt x="1229" y="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7554936" y="2880054"/>
              <a:ext cx="164463" cy="161405"/>
            </a:xfrm>
            <a:custGeom>
              <a:rect b="b" l="l" r="r" t="t"/>
              <a:pathLst>
                <a:path extrusionOk="0" h="9552" w="9733">
                  <a:moveTo>
                    <a:pt x="6731" y="1"/>
                  </a:moveTo>
                  <a:lnTo>
                    <a:pt x="7050" y="137"/>
                  </a:lnTo>
                  <a:lnTo>
                    <a:pt x="6913" y="2002"/>
                  </a:lnTo>
                  <a:lnTo>
                    <a:pt x="6549" y="2002"/>
                  </a:lnTo>
                  <a:lnTo>
                    <a:pt x="6777" y="2411"/>
                  </a:lnTo>
                  <a:cubicBezTo>
                    <a:pt x="6777" y="2411"/>
                    <a:pt x="6731" y="2957"/>
                    <a:pt x="6458" y="3548"/>
                  </a:cubicBezTo>
                  <a:cubicBezTo>
                    <a:pt x="6140" y="4094"/>
                    <a:pt x="5685" y="4731"/>
                    <a:pt x="4912" y="4867"/>
                  </a:cubicBezTo>
                  <a:cubicBezTo>
                    <a:pt x="3366" y="4640"/>
                    <a:pt x="3047" y="2411"/>
                    <a:pt x="3047" y="2411"/>
                  </a:cubicBezTo>
                  <a:lnTo>
                    <a:pt x="3275" y="2002"/>
                  </a:lnTo>
                  <a:lnTo>
                    <a:pt x="2911" y="2002"/>
                  </a:lnTo>
                  <a:lnTo>
                    <a:pt x="2729" y="92"/>
                  </a:lnTo>
                  <a:lnTo>
                    <a:pt x="1728" y="455"/>
                  </a:lnTo>
                  <a:cubicBezTo>
                    <a:pt x="1683" y="501"/>
                    <a:pt x="682" y="1320"/>
                    <a:pt x="591" y="2229"/>
                  </a:cubicBezTo>
                  <a:cubicBezTo>
                    <a:pt x="455" y="3184"/>
                    <a:pt x="0" y="9506"/>
                    <a:pt x="0" y="9506"/>
                  </a:cubicBezTo>
                  <a:lnTo>
                    <a:pt x="1592" y="9506"/>
                  </a:lnTo>
                  <a:lnTo>
                    <a:pt x="2274" y="3730"/>
                  </a:lnTo>
                  <a:lnTo>
                    <a:pt x="2593" y="5595"/>
                  </a:lnTo>
                  <a:lnTo>
                    <a:pt x="1910" y="9278"/>
                  </a:lnTo>
                  <a:lnTo>
                    <a:pt x="1956" y="9278"/>
                  </a:lnTo>
                  <a:lnTo>
                    <a:pt x="6913" y="9233"/>
                  </a:lnTo>
                  <a:lnTo>
                    <a:pt x="7914" y="9233"/>
                  </a:lnTo>
                  <a:lnTo>
                    <a:pt x="7231" y="5595"/>
                  </a:lnTo>
                  <a:lnTo>
                    <a:pt x="7504" y="3775"/>
                  </a:lnTo>
                  <a:lnTo>
                    <a:pt x="8187" y="9506"/>
                  </a:lnTo>
                  <a:lnTo>
                    <a:pt x="9729" y="9506"/>
                  </a:lnTo>
                  <a:cubicBezTo>
                    <a:pt x="9684" y="8934"/>
                    <a:pt x="9230" y="3139"/>
                    <a:pt x="9187" y="2275"/>
                  </a:cubicBezTo>
                  <a:cubicBezTo>
                    <a:pt x="9051" y="1320"/>
                    <a:pt x="8050" y="455"/>
                    <a:pt x="8050" y="455"/>
                  </a:cubicBezTo>
                  <a:lnTo>
                    <a:pt x="6731" y="1"/>
                  </a:lnTo>
                  <a:close/>
                  <a:moveTo>
                    <a:pt x="9729" y="9506"/>
                  </a:moveTo>
                  <a:cubicBezTo>
                    <a:pt x="9732" y="9536"/>
                    <a:pt x="9733" y="9551"/>
                    <a:pt x="9733" y="9551"/>
                  </a:cubicBezTo>
                  <a:lnTo>
                    <a:pt x="9733" y="9506"/>
                  </a:lnTo>
                  <a:close/>
                </a:path>
              </a:pathLst>
            </a:custGeom>
            <a:solidFill>
              <a:srgbClr val="F7EC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7641772" y="2956904"/>
              <a:ext cx="777" cy="1555"/>
            </a:xfrm>
            <a:custGeom>
              <a:rect b="b" l="l" r="r" t="t"/>
              <a:pathLst>
                <a:path extrusionOk="0" h="92" w="46">
                  <a:moveTo>
                    <a:pt x="46" y="1"/>
                  </a:moveTo>
                  <a:cubicBezTo>
                    <a:pt x="46" y="92"/>
                    <a:pt x="0" y="92"/>
                    <a:pt x="0" y="92"/>
                  </a:cubicBezTo>
                  <a:cubicBezTo>
                    <a:pt x="0" y="92"/>
                    <a:pt x="46" y="92"/>
                    <a:pt x="46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7634861" y="2959979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7622559" y="2925390"/>
              <a:ext cx="17" cy="2332"/>
            </a:xfrm>
            <a:custGeom>
              <a:rect b="b" l="l" r="r" t="t"/>
              <a:pathLst>
                <a:path extrusionOk="0" h="138" w="1">
                  <a:moveTo>
                    <a:pt x="0" y="13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7644847" y="2953068"/>
              <a:ext cx="777" cy="2315"/>
            </a:xfrm>
            <a:custGeom>
              <a:rect b="b" l="l" r="r" t="t"/>
              <a:pathLst>
                <a:path extrusionOk="0" h="137" w="46">
                  <a:moveTo>
                    <a:pt x="46" y="0"/>
                  </a:moveTo>
                  <a:cubicBezTo>
                    <a:pt x="0" y="46"/>
                    <a:pt x="0" y="46"/>
                    <a:pt x="0" y="137"/>
                  </a:cubicBezTo>
                  <a:cubicBezTo>
                    <a:pt x="0" y="46"/>
                    <a:pt x="46" y="46"/>
                    <a:pt x="46" y="0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7654073" y="2913105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7631785" y="2956904"/>
              <a:ext cx="1555" cy="2332"/>
            </a:xfrm>
            <a:custGeom>
              <a:rect b="b" l="l" r="r" t="t"/>
              <a:pathLst>
                <a:path extrusionOk="0" h="138" w="92">
                  <a:moveTo>
                    <a:pt x="91" y="137"/>
                  </a:moveTo>
                  <a:cubicBezTo>
                    <a:pt x="91" y="92"/>
                    <a:pt x="0" y="92"/>
                    <a:pt x="0" y="1"/>
                  </a:cubicBezTo>
                  <a:cubicBezTo>
                    <a:pt x="0" y="92"/>
                    <a:pt x="91" y="92"/>
                    <a:pt x="91" y="137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7625635" y="2940006"/>
              <a:ext cx="777" cy="3075"/>
            </a:xfrm>
            <a:custGeom>
              <a:rect b="b" l="l" r="r" t="t"/>
              <a:pathLst>
                <a:path extrusionOk="0" h="182" w="46">
                  <a:moveTo>
                    <a:pt x="0" y="0"/>
                  </a:moveTo>
                  <a:cubicBezTo>
                    <a:pt x="0" y="46"/>
                    <a:pt x="0" y="91"/>
                    <a:pt x="46" y="182"/>
                  </a:cubicBezTo>
                  <a:cubicBezTo>
                    <a:pt x="46" y="91"/>
                    <a:pt x="0" y="46"/>
                    <a:pt x="0" y="0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7627172" y="2946917"/>
              <a:ext cx="777" cy="2315"/>
            </a:xfrm>
            <a:custGeom>
              <a:rect b="b" l="l" r="r" t="t"/>
              <a:pathLst>
                <a:path extrusionOk="0" h="137" w="46">
                  <a:moveTo>
                    <a:pt x="0" y="0"/>
                  </a:moveTo>
                  <a:cubicBezTo>
                    <a:pt x="0" y="46"/>
                    <a:pt x="46" y="91"/>
                    <a:pt x="46" y="137"/>
                  </a:cubicBezTo>
                  <a:lnTo>
                    <a:pt x="46" y="137"/>
                  </a:lnTo>
                  <a:cubicBezTo>
                    <a:pt x="46" y="91"/>
                    <a:pt x="0" y="46"/>
                    <a:pt x="0" y="0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7602570" y="2874681"/>
              <a:ext cx="15394" cy="5390"/>
            </a:xfrm>
            <a:custGeom>
              <a:rect b="b" l="l" r="r" t="t"/>
              <a:pathLst>
                <a:path extrusionOk="0" h="319" w="911">
                  <a:moveTo>
                    <a:pt x="137" y="273"/>
                  </a:moveTo>
                  <a:lnTo>
                    <a:pt x="911" y="0"/>
                  </a:lnTo>
                  <a:lnTo>
                    <a:pt x="911" y="0"/>
                  </a:lnTo>
                  <a:lnTo>
                    <a:pt x="137" y="273"/>
                  </a:lnTo>
                  <a:lnTo>
                    <a:pt x="137" y="273"/>
                  </a:lnTo>
                  <a:lnTo>
                    <a:pt x="1" y="319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7639457" y="2959979"/>
              <a:ext cx="1555" cy="777"/>
            </a:xfrm>
            <a:custGeom>
              <a:rect b="b" l="l" r="r" t="t"/>
              <a:pathLst>
                <a:path extrusionOk="0" h="46" w="92">
                  <a:moveTo>
                    <a:pt x="92" y="1"/>
                  </a:moveTo>
                  <a:cubicBezTo>
                    <a:pt x="92" y="1"/>
                    <a:pt x="1" y="1"/>
                    <a:pt x="1" y="46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7628710" y="2952291"/>
              <a:ext cx="1555" cy="1555"/>
            </a:xfrm>
            <a:custGeom>
              <a:rect b="b" l="l" r="r" t="t"/>
              <a:pathLst>
                <a:path extrusionOk="0" h="92" w="92">
                  <a:moveTo>
                    <a:pt x="0" y="1"/>
                  </a:moveTo>
                  <a:cubicBezTo>
                    <a:pt x="0" y="46"/>
                    <a:pt x="91" y="92"/>
                    <a:pt x="91" y="92"/>
                  </a:cubicBezTo>
                  <a:cubicBezTo>
                    <a:pt x="91" y="92"/>
                    <a:pt x="91" y="46"/>
                    <a:pt x="0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7623320" y="2933078"/>
              <a:ext cx="794" cy="1555"/>
            </a:xfrm>
            <a:custGeom>
              <a:rect b="b" l="l" r="r" t="t"/>
              <a:pathLst>
                <a:path extrusionOk="0" h="92" w="47">
                  <a:moveTo>
                    <a:pt x="1" y="1"/>
                  </a:moveTo>
                  <a:cubicBezTo>
                    <a:pt x="1" y="46"/>
                    <a:pt x="1" y="92"/>
                    <a:pt x="46" y="92"/>
                  </a:cubicBezTo>
                  <a:cubicBezTo>
                    <a:pt x="46" y="46"/>
                    <a:pt x="46" y="46"/>
                    <a:pt x="1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646385" y="2947678"/>
              <a:ext cx="777" cy="1555"/>
            </a:xfrm>
            <a:custGeom>
              <a:rect b="b" l="l" r="r" t="t"/>
              <a:pathLst>
                <a:path extrusionOk="0" h="92" w="46">
                  <a:moveTo>
                    <a:pt x="46" y="1"/>
                  </a:moveTo>
                  <a:cubicBezTo>
                    <a:pt x="0" y="46"/>
                    <a:pt x="0" y="46"/>
                    <a:pt x="0" y="92"/>
                  </a:cubicBezTo>
                  <a:cubicBezTo>
                    <a:pt x="0" y="46"/>
                    <a:pt x="46" y="46"/>
                    <a:pt x="46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7650998" y="2927705"/>
              <a:ext cx="1555" cy="777"/>
            </a:xfrm>
            <a:custGeom>
              <a:rect b="b" l="l" r="r" t="t"/>
              <a:pathLst>
                <a:path extrusionOk="0" h="46" w="92">
                  <a:moveTo>
                    <a:pt x="0" y="0"/>
                  </a:moveTo>
                  <a:lnTo>
                    <a:pt x="0" y="46"/>
                  </a:lnTo>
                  <a:cubicBezTo>
                    <a:pt x="91" y="0"/>
                    <a:pt x="91" y="0"/>
                    <a:pt x="0" y="0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647923" y="2941527"/>
              <a:ext cx="1555" cy="2332"/>
            </a:xfrm>
            <a:custGeom>
              <a:rect b="b" l="l" r="r" t="t"/>
              <a:pathLst>
                <a:path extrusionOk="0" h="138" w="92">
                  <a:moveTo>
                    <a:pt x="91" y="1"/>
                  </a:moveTo>
                  <a:cubicBezTo>
                    <a:pt x="0" y="1"/>
                    <a:pt x="0" y="91"/>
                    <a:pt x="0" y="137"/>
                  </a:cubicBezTo>
                  <a:lnTo>
                    <a:pt x="0" y="137"/>
                  </a:lnTo>
                  <a:cubicBezTo>
                    <a:pt x="0" y="92"/>
                    <a:pt x="0" y="92"/>
                    <a:pt x="91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650221" y="2933856"/>
              <a:ext cx="17" cy="2315"/>
            </a:xfrm>
            <a:custGeom>
              <a:rect b="b" l="l" r="r" t="t"/>
              <a:pathLst>
                <a:path extrusionOk="0" h="137" w="1">
                  <a:moveTo>
                    <a:pt x="1" y="137"/>
                  </a:moveTo>
                  <a:lnTo>
                    <a:pt x="1" y="0"/>
                  </a:lnTo>
                  <a:lnTo>
                    <a:pt x="1" y="137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644847" y="2952291"/>
              <a:ext cx="777" cy="3092"/>
            </a:xfrm>
            <a:custGeom>
              <a:rect b="b" l="l" r="r" t="t"/>
              <a:pathLst>
                <a:path extrusionOk="0" h="183" w="46">
                  <a:moveTo>
                    <a:pt x="46" y="1"/>
                  </a:moveTo>
                  <a:cubicBezTo>
                    <a:pt x="0" y="46"/>
                    <a:pt x="0" y="92"/>
                    <a:pt x="0" y="183"/>
                  </a:cubicBezTo>
                  <a:cubicBezTo>
                    <a:pt x="0" y="137"/>
                    <a:pt x="46" y="137"/>
                    <a:pt x="46" y="46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652536" y="2926167"/>
              <a:ext cx="17" cy="1555"/>
            </a:xfrm>
            <a:custGeom>
              <a:rect b="b" l="l" r="r" t="t"/>
              <a:pathLst>
                <a:path extrusionOk="0" h="92" w="1">
                  <a:moveTo>
                    <a:pt x="0" y="91"/>
                  </a:moveTo>
                  <a:cubicBezTo>
                    <a:pt x="0" y="91"/>
                    <a:pt x="0" y="0"/>
                    <a:pt x="0" y="91"/>
                  </a:cubicBezTo>
                  <a:cubicBezTo>
                    <a:pt x="0" y="0"/>
                    <a:pt x="0" y="91"/>
                    <a:pt x="0" y="9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623320" y="2931541"/>
              <a:ext cx="794" cy="3092"/>
            </a:xfrm>
            <a:custGeom>
              <a:rect b="b" l="l" r="r" t="t"/>
              <a:pathLst>
                <a:path extrusionOk="0" h="183" w="47">
                  <a:moveTo>
                    <a:pt x="1" y="1"/>
                  </a:moveTo>
                  <a:lnTo>
                    <a:pt x="1" y="92"/>
                  </a:lnTo>
                  <a:lnTo>
                    <a:pt x="1" y="183"/>
                  </a:lnTo>
                  <a:cubicBezTo>
                    <a:pt x="46" y="137"/>
                    <a:pt x="1" y="92"/>
                    <a:pt x="1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649460" y="2932318"/>
              <a:ext cx="777" cy="3092"/>
            </a:xfrm>
            <a:custGeom>
              <a:rect b="b" l="l" r="r" t="t"/>
              <a:pathLst>
                <a:path extrusionOk="0" h="183" w="46">
                  <a:moveTo>
                    <a:pt x="46" y="0"/>
                  </a:moveTo>
                  <a:cubicBezTo>
                    <a:pt x="46" y="46"/>
                    <a:pt x="46" y="91"/>
                    <a:pt x="0" y="182"/>
                  </a:cubicBezTo>
                  <a:cubicBezTo>
                    <a:pt x="46" y="137"/>
                    <a:pt x="46" y="137"/>
                    <a:pt x="46" y="91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627172" y="2945380"/>
              <a:ext cx="777" cy="3092"/>
            </a:xfrm>
            <a:custGeom>
              <a:rect b="b" l="l" r="r" t="t"/>
              <a:pathLst>
                <a:path extrusionOk="0" h="183" w="46">
                  <a:moveTo>
                    <a:pt x="0" y="0"/>
                  </a:moveTo>
                  <a:cubicBezTo>
                    <a:pt x="0" y="91"/>
                    <a:pt x="46" y="182"/>
                    <a:pt x="46" y="182"/>
                  </a:cubicBezTo>
                  <a:cubicBezTo>
                    <a:pt x="46" y="182"/>
                    <a:pt x="46" y="137"/>
                    <a:pt x="0" y="0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7628710" y="2951530"/>
              <a:ext cx="1555" cy="3092"/>
            </a:xfrm>
            <a:custGeom>
              <a:rect b="b" l="l" r="r" t="t"/>
              <a:pathLst>
                <a:path extrusionOk="0" h="183" w="92">
                  <a:moveTo>
                    <a:pt x="0" y="0"/>
                  </a:moveTo>
                  <a:cubicBezTo>
                    <a:pt x="0" y="91"/>
                    <a:pt x="91" y="91"/>
                    <a:pt x="91" y="182"/>
                  </a:cubicBezTo>
                  <a:cubicBezTo>
                    <a:pt x="91" y="91"/>
                    <a:pt x="91" y="91"/>
                    <a:pt x="0" y="0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7625635" y="2939229"/>
              <a:ext cx="777" cy="2315"/>
            </a:xfrm>
            <a:custGeom>
              <a:rect b="b" l="l" r="r" t="t"/>
              <a:pathLst>
                <a:path extrusionOk="0" h="137" w="46">
                  <a:moveTo>
                    <a:pt x="0" y="1"/>
                  </a:moveTo>
                  <a:lnTo>
                    <a:pt x="0" y="46"/>
                  </a:lnTo>
                  <a:cubicBezTo>
                    <a:pt x="0" y="92"/>
                    <a:pt x="0" y="137"/>
                    <a:pt x="46" y="137"/>
                  </a:cubicBezTo>
                  <a:cubicBezTo>
                    <a:pt x="0" y="137"/>
                    <a:pt x="0" y="46"/>
                    <a:pt x="0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7647923" y="2940767"/>
              <a:ext cx="1555" cy="3092"/>
            </a:xfrm>
            <a:custGeom>
              <a:rect b="b" l="l" r="r" t="t"/>
              <a:pathLst>
                <a:path extrusionOk="0" h="183" w="92">
                  <a:moveTo>
                    <a:pt x="91" y="1"/>
                  </a:moveTo>
                  <a:cubicBezTo>
                    <a:pt x="91" y="13"/>
                    <a:pt x="91" y="29"/>
                    <a:pt x="90" y="46"/>
                  </a:cubicBezTo>
                  <a:lnTo>
                    <a:pt x="90" y="46"/>
                  </a:lnTo>
                  <a:cubicBezTo>
                    <a:pt x="91" y="46"/>
                    <a:pt x="91" y="46"/>
                    <a:pt x="91" y="46"/>
                  </a:cubicBezTo>
                  <a:lnTo>
                    <a:pt x="91" y="1"/>
                  </a:lnTo>
                  <a:close/>
                  <a:moveTo>
                    <a:pt x="90" y="46"/>
                  </a:moveTo>
                  <a:lnTo>
                    <a:pt x="90" y="46"/>
                  </a:lnTo>
                  <a:cubicBezTo>
                    <a:pt x="0" y="47"/>
                    <a:pt x="0" y="137"/>
                    <a:pt x="46" y="182"/>
                  </a:cubicBezTo>
                  <a:cubicBezTo>
                    <a:pt x="79" y="149"/>
                    <a:pt x="88" y="92"/>
                    <a:pt x="90" y="46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631785" y="2956904"/>
              <a:ext cx="1555" cy="2332"/>
            </a:xfrm>
            <a:custGeom>
              <a:rect b="b" l="l" r="r" t="t"/>
              <a:pathLst>
                <a:path extrusionOk="0" h="138" w="92">
                  <a:moveTo>
                    <a:pt x="0" y="1"/>
                  </a:moveTo>
                  <a:cubicBezTo>
                    <a:pt x="0" y="92"/>
                    <a:pt x="91" y="92"/>
                    <a:pt x="91" y="137"/>
                  </a:cubicBezTo>
                  <a:cubicBezTo>
                    <a:pt x="91" y="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7621782" y="2924630"/>
              <a:ext cx="794" cy="2315"/>
            </a:xfrm>
            <a:custGeom>
              <a:rect b="b" l="l" r="r" t="t"/>
              <a:pathLst>
                <a:path extrusionOk="0" h="137" w="47">
                  <a:moveTo>
                    <a:pt x="1" y="0"/>
                  </a:moveTo>
                  <a:cubicBezTo>
                    <a:pt x="46" y="46"/>
                    <a:pt x="46" y="91"/>
                    <a:pt x="46" y="137"/>
                  </a:cubicBezTo>
                  <a:lnTo>
                    <a:pt x="46" y="46"/>
                  </a:lnTo>
                  <a:cubicBezTo>
                    <a:pt x="46" y="46"/>
                    <a:pt x="46" y="0"/>
                    <a:pt x="1" y="0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7646385" y="2947678"/>
              <a:ext cx="777" cy="1555"/>
            </a:xfrm>
            <a:custGeom>
              <a:rect b="b" l="l" r="r" t="t"/>
              <a:pathLst>
                <a:path extrusionOk="0" h="92" w="46">
                  <a:moveTo>
                    <a:pt x="46" y="1"/>
                  </a:moveTo>
                  <a:cubicBezTo>
                    <a:pt x="0" y="46"/>
                    <a:pt x="0" y="46"/>
                    <a:pt x="0" y="92"/>
                  </a:cubicBezTo>
                  <a:cubicBezTo>
                    <a:pt x="46" y="46"/>
                    <a:pt x="46" y="1"/>
                    <a:pt x="46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7634083" y="2959979"/>
              <a:ext cx="1555" cy="777"/>
            </a:xfrm>
            <a:custGeom>
              <a:rect b="b" l="l" r="r" t="t"/>
              <a:pathLst>
                <a:path extrusionOk="0" h="46" w="92">
                  <a:moveTo>
                    <a:pt x="1" y="1"/>
                  </a:moveTo>
                  <a:cubicBezTo>
                    <a:pt x="46" y="1"/>
                    <a:pt x="46" y="1"/>
                    <a:pt x="1" y="1"/>
                  </a:cubicBezTo>
                  <a:cubicBezTo>
                    <a:pt x="46" y="46"/>
                    <a:pt x="92" y="46"/>
                    <a:pt x="92" y="46"/>
                  </a:cubicBezTo>
                  <a:cubicBezTo>
                    <a:pt x="92" y="46"/>
                    <a:pt x="46" y="46"/>
                    <a:pt x="1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7637936" y="2962277"/>
              <a:ext cx="0" cy="17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7638697" y="2959979"/>
              <a:ext cx="777" cy="777"/>
            </a:xfrm>
            <a:custGeom>
              <a:rect b="b" l="l" r="r" t="t"/>
              <a:pathLst>
                <a:path extrusionOk="0" h="46" w="46">
                  <a:moveTo>
                    <a:pt x="0" y="46"/>
                  </a:moveTo>
                  <a:cubicBezTo>
                    <a:pt x="0" y="46"/>
                    <a:pt x="46" y="46"/>
                    <a:pt x="46" y="1"/>
                  </a:cubicBezTo>
                  <a:lnTo>
                    <a:pt x="46" y="1"/>
                  </a:lnTo>
                  <a:cubicBezTo>
                    <a:pt x="46" y="46"/>
                    <a:pt x="0" y="46"/>
                    <a:pt x="0" y="46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7637936" y="2962277"/>
              <a:ext cx="0" cy="17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641772" y="2958441"/>
              <a:ext cx="777" cy="794"/>
            </a:xfrm>
            <a:custGeom>
              <a:rect b="b" l="l" r="r" t="t"/>
              <a:pathLst>
                <a:path extrusionOk="0" h="47" w="46">
                  <a:moveTo>
                    <a:pt x="46" y="1"/>
                  </a:moveTo>
                  <a:lnTo>
                    <a:pt x="46" y="1"/>
                  </a:lnTo>
                  <a:cubicBezTo>
                    <a:pt x="46" y="1"/>
                    <a:pt x="0" y="1"/>
                    <a:pt x="0" y="46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7621782" y="2916941"/>
              <a:ext cx="17" cy="1555"/>
            </a:xfrm>
            <a:custGeom>
              <a:rect b="b" l="l" r="r" t="t"/>
              <a:pathLst>
                <a:path extrusionOk="0" h="92" w="1">
                  <a:moveTo>
                    <a:pt x="1" y="9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7657132" y="2872366"/>
              <a:ext cx="17" cy="2332"/>
            </a:xfrm>
            <a:custGeom>
              <a:rect b="b" l="l" r="r" t="t"/>
              <a:pathLst>
                <a:path extrusionOk="0" fill="none" h="138" w="1">
                  <a:moveTo>
                    <a:pt x="1" y="1"/>
                  </a:moveTo>
                  <a:lnTo>
                    <a:pt x="1" y="1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7657132" y="2869290"/>
              <a:ext cx="17" cy="3092"/>
            </a:xfrm>
            <a:custGeom>
              <a:rect b="b" l="l" r="r" t="t"/>
              <a:pathLst>
                <a:path extrusionOk="0" fill="none" h="183" w="1">
                  <a:moveTo>
                    <a:pt x="1" y="183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" name="Google Shape;227;p13"/>
            <p:cNvGrpSpPr/>
            <p:nvPr/>
          </p:nvGrpSpPr>
          <p:grpSpPr>
            <a:xfrm>
              <a:off x="7618318" y="2853373"/>
              <a:ext cx="39202" cy="59801"/>
              <a:chOff x="7617946" y="2860853"/>
              <a:chExt cx="39206" cy="52269"/>
            </a:xfrm>
          </p:grpSpPr>
          <p:sp>
            <p:nvSpPr>
              <p:cNvPr id="228" name="Google Shape;228;p13"/>
              <p:cNvSpPr/>
              <p:nvPr/>
            </p:nvSpPr>
            <p:spPr>
              <a:xfrm>
                <a:off x="7617946" y="2870068"/>
                <a:ext cx="39202" cy="43055"/>
              </a:xfrm>
              <a:custGeom>
                <a:rect b="b" l="l" r="r" t="t"/>
                <a:pathLst>
                  <a:path extrusionOk="0" h="2548" w="2320">
                    <a:moveTo>
                      <a:pt x="1" y="0"/>
                    </a:moveTo>
                    <a:lnTo>
                      <a:pt x="1" y="137"/>
                    </a:lnTo>
                    <a:lnTo>
                      <a:pt x="1" y="273"/>
                    </a:lnTo>
                    <a:cubicBezTo>
                      <a:pt x="1" y="319"/>
                      <a:pt x="46" y="1410"/>
                      <a:pt x="137" y="2547"/>
                    </a:cubicBezTo>
                    <a:lnTo>
                      <a:pt x="2138" y="2547"/>
                    </a:lnTo>
                    <a:cubicBezTo>
                      <a:pt x="2275" y="1501"/>
                      <a:pt x="2320" y="546"/>
                      <a:pt x="2320" y="319"/>
                    </a:cubicBezTo>
                    <a:lnTo>
                      <a:pt x="2320" y="273"/>
                    </a:lnTo>
                    <a:lnTo>
                      <a:pt x="2320" y="137"/>
                    </a:lnTo>
                    <a:lnTo>
                      <a:pt x="2320" y="0"/>
                    </a:lnTo>
                    <a:cubicBezTo>
                      <a:pt x="2047" y="273"/>
                      <a:pt x="1592" y="455"/>
                      <a:pt x="1183" y="455"/>
                    </a:cubicBezTo>
                    <a:cubicBezTo>
                      <a:pt x="728" y="455"/>
                      <a:pt x="319" y="273"/>
                      <a:pt x="1" y="0"/>
                    </a:cubicBezTo>
                    <a:close/>
                  </a:path>
                </a:pathLst>
              </a:custGeom>
              <a:solidFill>
                <a:srgbClr val="F6BA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>
                <a:off x="7617950" y="2860853"/>
                <a:ext cx="39202" cy="22374"/>
              </a:xfrm>
              <a:custGeom>
                <a:rect b="b" l="l" r="r" t="t"/>
                <a:pathLst>
                  <a:path extrusionOk="0" h="911" w="2320">
                    <a:moveTo>
                      <a:pt x="2320" y="1"/>
                    </a:moveTo>
                    <a:cubicBezTo>
                      <a:pt x="2047" y="455"/>
                      <a:pt x="1638" y="637"/>
                      <a:pt x="1183" y="637"/>
                    </a:cubicBezTo>
                    <a:cubicBezTo>
                      <a:pt x="728" y="637"/>
                      <a:pt x="273" y="410"/>
                      <a:pt x="1" y="92"/>
                    </a:cubicBezTo>
                    <a:lnTo>
                      <a:pt x="1" y="455"/>
                    </a:lnTo>
                    <a:cubicBezTo>
                      <a:pt x="319" y="774"/>
                      <a:pt x="728" y="910"/>
                      <a:pt x="1183" y="910"/>
                    </a:cubicBezTo>
                    <a:cubicBezTo>
                      <a:pt x="1592" y="910"/>
                      <a:pt x="2047" y="774"/>
                      <a:pt x="2320" y="455"/>
                    </a:cubicBezTo>
                    <a:lnTo>
                      <a:pt x="2320" y="1"/>
                    </a:lnTo>
                    <a:close/>
                  </a:path>
                </a:pathLst>
              </a:custGeom>
              <a:solidFill>
                <a:srgbClr val="F6BA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" name="Google Shape;230;p13"/>
            <p:cNvSpPr/>
            <p:nvPr/>
          </p:nvSpPr>
          <p:spPr>
            <a:xfrm>
              <a:off x="7601675" y="2825083"/>
              <a:ext cx="12225" cy="22370"/>
            </a:xfrm>
            <a:custGeom>
              <a:rect b="b" l="l" r="r" t="t"/>
              <a:pathLst>
                <a:path extrusionOk="0" h="1002" w="547">
                  <a:moveTo>
                    <a:pt x="456" y="1"/>
                  </a:moveTo>
                  <a:cubicBezTo>
                    <a:pt x="228" y="46"/>
                    <a:pt x="1" y="228"/>
                    <a:pt x="1" y="501"/>
                  </a:cubicBezTo>
                  <a:cubicBezTo>
                    <a:pt x="1" y="774"/>
                    <a:pt x="228" y="1002"/>
                    <a:pt x="547" y="1002"/>
                  </a:cubicBezTo>
                  <a:cubicBezTo>
                    <a:pt x="456" y="820"/>
                    <a:pt x="456" y="592"/>
                    <a:pt x="456" y="456"/>
                  </a:cubicBezTo>
                  <a:lnTo>
                    <a:pt x="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7661073" y="2822227"/>
              <a:ext cx="12225" cy="28075"/>
            </a:xfrm>
            <a:custGeom>
              <a:rect b="b" l="l" r="r" t="t"/>
              <a:pathLst>
                <a:path extrusionOk="0" h="1047" w="456">
                  <a:moveTo>
                    <a:pt x="137" y="0"/>
                  </a:moveTo>
                  <a:lnTo>
                    <a:pt x="137" y="455"/>
                  </a:lnTo>
                  <a:cubicBezTo>
                    <a:pt x="46" y="728"/>
                    <a:pt x="46" y="865"/>
                    <a:pt x="0" y="1047"/>
                  </a:cubicBezTo>
                  <a:cubicBezTo>
                    <a:pt x="228" y="1001"/>
                    <a:pt x="455" y="819"/>
                    <a:pt x="455" y="546"/>
                  </a:cubicBezTo>
                  <a:cubicBezTo>
                    <a:pt x="455" y="319"/>
                    <a:pt x="273" y="137"/>
                    <a:pt x="137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608725" y="2797375"/>
              <a:ext cx="56902" cy="74252"/>
            </a:xfrm>
            <a:custGeom>
              <a:rect b="b" l="l" r="r" t="t"/>
              <a:pathLst>
                <a:path extrusionOk="0" h="4185" w="3367">
                  <a:moveTo>
                    <a:pt x="1729" y="0"/>
                  </a:moveTo>
                  <a:cubicBezTo>
                    <a:pt x="1274" y="773"/>
                    <a:pt x="1" y="1228"/>
                    <a:pt x="1" y="1228"/>
                  </a:cubicBezTo>
                  <a:lnTo>
                    <a:pt x="1" y="1637"/>
                  </a:lnTo>
                  <a:lnTo>
                    <a:pt x="1" y="2092"/>
                  </a:lnTo>
                  <a:cubicBezTo>
                    <a:pt x="1" y="2274"/>
                    <a:pt x="46" y="2411"/>
                    <a:pt x="46" y="2638"/>
                  </a:cubicBezTo>
                  <a:cubicBezTo>
                    <a:pt x="183" y="3002"/>
                    <a:pt x="319" y="3320"/>
                    <a:pt x="501" y="3639"/>
                  </a:cubicBezTo>
                  <a:lnTo>
                    <a:pt x="501" y="3684"/>
                  </a:lnTo>
                  <a:cubicBezTo>
                    <a:pt x="819" y="4002"/>
                    <a:pt x="1274" y="4184"/>
                    <a:pt x="1729" y="4184"/>
                  </a:cubicBezTo>
                  <a:cubicBezTo>
                    <a:pt x="2184" y="4184"/>
                    <a:pt x="2593" y="3957"/>
                    <a:pt x="2866" y="3639"/>
                  </a:cubicBezTo>
                  <a:cubicBezTo>
                    <a:pt x="3093" y="3320"/>
                    <a:pt x="3275" y="2956"/>
                    <a:pt x="3321" y="2593"/>
                  </a:cubicBezTo>
                  <a:cubicBezTo>
                    <a:pt x="3366" y="2411"/>
                    <a:pt x="3366" y="2183"/>
                    <a:pt x="3366" y="2047"/>
                  </a:cubicBezTo>
                  <a:lnTo>
                    <a:pt x="3366" y="1592"/>
                  </a:lnTo>
                  <a:lnTo>
                    <a:pt x="3366" y="1183"/>
                  </a:lnTo>
                  <a:cubicBezTo>
                    <a:pt x="3366" y="1183"/>
                    <a:pt x="2866" y="1046"/>
                    <a:pt x="2457" y="819"/>
                  </a:cubicBezTo>
                  <a:cubicBezTo>
                    <a:pt x="1956" y="500"/>
                    <a:pt x="1729" y="0"/>
                    <a:pt x="1729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7637936" y="2962277"/>
              <a:ext cx="0" cy="17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7620244" y="2911568"/>
              <a:ext cx="33846" cy="48884"/>
            </a:xfrm>
            <a:custGeom>
              <a:rect b="b" l="l" r="r" t="t"/>
              <a:pathLst>
                <a:path extrusionOk="0" h="2893" w="2003">
                  <a:moveTo>
                    <a:pt x="1" y="0"/>
                  </a:moveTo>
                  <a:lnTo>
                    <a:pt x="1" y="228"/>
                  </a:lnTo>
                  <a:lnTo>
                    <a:pt x="1" y="364"/>
                  </a:lnTo>
                  <a:cubicBezTo>
                    <a:pt x="1" y="455"/>
                    <a:pt x="46" y="592"/>
                    <a:pt x="46" y="637"/>
                  </a:cubicBezTo>
                  <a:cubicBezTo>
                    <a:pt x="46" y="682"/>
                    <a:pt x="46" y="773"/>
                    <a:pt x="137" y="819"/>
                  </a:cubicBezTo>
                  <a:cubicBezTo>
                    <a:pt x="137" y="910"/>
                    <a:pt x="183" y="1001"/>
                    <a:pt x="183" y="1046"/>
                  </a:cubicBezTo>
                  <a:cubicBezTo>
                    <a:pt x="183" y="1092"/>
                    <a:pt x="228" y="1228"/>
                    <a:pt x="228" y="1274"/>
                  </a:cubicBezTo>
                  <a:cubicBezTo>
                    <a:pt x="228" y="1319"/>
                    <a:pt x="274" y="1456"/>
                    <a:pt x="274" y="1501"/>
                  </a:cubicBezTo>
                  <a:cubicBezTo>
                    <a:pt x="274" y="1547"/>
                    <a:pt x="365" y="1683"/>
                    <a:pt x="365" y="1729"/>
                  </a:cubicBezTo>
                  <a:cubicBezTo>
                    <a:pt x="365" y="1774"/>
                    <a:pt x="410" y="1865"/>
                    <a:pt x="410" y="1910"/>
                  </a:cubicBezTo>
                  <a:cubicBezTo>
                    <a:pt x="410" y="1956"/>
                    <a:pt x="456" y="2001"/>
                    <a:pt x="456" y="2092"/>
                  </a:cubicBezTo>
                  <a:cubicBezTo>
                    <a:pt x="456" y="2138"/>
                    <a:pt x="501" y="2183"/>
                    <a:pt x="501" y="2229"/>
                  </a:cubicBezTo>
                  <a:cubicBezTo>
                    <a:pt x="501" y="2320"/>
                    <a:pt x="592" y="2365"/>
                    <a:pt x="592" y="2411"/>
                  </a:cubicBezTo>
                  <a:cubicBezTo>
                    <a:pt x="592" y="2456"/>
                    <a:pt x="638" y="2456"/>
                    <a:pt x="638" y="2547"/>
                  </a:cubicBezTo>
                  <a:cubicBezTo>
                    <a:pt x="683" y="2593"/>
                    <a:pt x="683" y="2638"/>
                    <a:pt x="729" y="2638"/>
                  </a:cubicBezTo>
                  <a:lnTo>
                    <a:pt x="820" y="2684"/>
                  </a:lnTo>
                  <a:cubicBezTo>
                    <a:pt x="865" y="2775"/>
                    <a:pt x="911" y="2775"/>
                    <a:pt x="956" y="2775"/>
                  </a:cubicBezTo>
                  <a:lnTo>
                    <a:pt x="1092" y="2775"/>
                  </a:lnTo>
                  <a:cubicBezTo>
                    <a:pt x="1092" y="2861"/>
                    <a:pt x="1111" y="2893"/>
                    <a:pt x="1147" y="2893"/>
                  </a:cubicBezTo>
                  <a:cubicBezTo>
                    <a:pt x="1168" y="2893"/>
                    <a:pt x="1196" y="2882"/>
                    <a:pt x="1229" y="2866"/>
                  </a:cubicBezTo>
                  <a:lnTo>
                    <a:pt x="1274" y="2820"/>
                  </a:lnTo>
                  <a:lnTo>
                    <a:pt x="1365" y="2684"/>
                  </a:lnTo>
                  <a:cubicBezTo>
                    <a:pt x="1365" y="2638"/>
                    <a:pt x="1411" y="2638"/>
                    <a:pt x="1411" y="2593"/>
                  </a:cubicBezTo>
                  <a:cubicBezTo>
                    <a:pt x="1411" y="2547"/>
                    <a:pt x="1502" y="2456"/>
                    <a:pt x="1502" y="2411"/>
                  </a:cubicBezTo>
                  <a:cubicBezTo>
                    <a:pt x="1502" y="2365"/>
                    <a:pt x="1547" y="2320"/>
                    <a:pt x="1547" y="2229"/>
                  </a:cubicBezTo>
                  <a:cubicBezTo>
                    <a:pt x="1547" y="2183"/>
                    <a:pt x="1593" y="2138"/>
                    <a:pt x="1593" y="2092"/>
                  </a:cubicBezTo>
                  <a:cubicBezTo>
                    <a:pt x="1593" y="2001"/>
                    <a:pt x="1638" y="1956"/>
                    <a:pt x="1638" y="1865"/>
                  </a:cubicBezTo>
                  <a:cubicBezTo>
                    <a:pt x="1638" y="1774"/>
                    <a:pt x="1638" y="1729"/>
                    <a:pt x="1729" y="1683"/>
                  </a:cubicBezTo>
                  <a:cubicBezTo>
                    <a:pt x="1729" y="1638"/>
                    <a:pt x="1775" y="1501"/>
                    <a:pt x="1775" y="1456"/>
                  </a:cubicBezTo>
                  <a:lnTo>
                    <a:pt x="1775" y="1365"/>
                  </a:lnTo>
                  <a:cubicBezTo>
                    <a:pt x="1775" y="1319"/>
                    <a:pt x="1775" y="1274"/>
                    <a:pt x="1820" y="1228"/>
                  </a:cubicBezTo>
                  <a:cubicBezTo>
                    <a:pt x="1820" y="1092"/>
                    <a:pt x="1866" y="1046"/>
                    <a:pt x="1866" y="910"/>
                  </a:cubicBezTo>
                  <a:lnTo>
                    <a:pt x="1866" y="864"/>
                  </a:lnTo>
                  <a:lnTo>
                    <a:pt x="1866" y="819"/>
                  </a:lnTo>
                  <a:cubicBezTo>
                    <a:pt x="1957" y="546"/>
                    <a:pt x="1957" y="319"/>
                    <a:pt x="2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601024" y="2875450"/>
              <a:ext cx="36902" cy="86853"/>
            </a:xfrm>
            <a:custGeom>
              <a:rect b="b" l="l" r="r" t="t"/>
              <a:pathLst>
                <a:path extrusionOk="0" h="5140" w="2002">
                  <a:moveTo>
                    <a:pt x="956" y="1"/>
                  </a:moveTo>
                  <a:lnTo>
                    <a:pt x="228" y="274"/>
                  </a:lnTo>
                  <a:lnTo>
                    <a:pt x="46" y="365"/>
                  </a:lnTo>
                  <a:lnTo>
                    <a:pt x="1" y="365"/>
                  </a:lnTo>
                  <a:lnTo>
                    <a:pt x="1" y="2275"/>
                  </a:lnTo>
                  <a:lnTo>
                    <a:pt x="319" y="2275"/>
                  </a:lnTo>
                  <a:lnTo>
                    <a:pt x="92" y="2684"/>
                  </a:lnTo>
                  <a:cubicBezTo>
                    <a:pt x="92" y="2684"/>
                    <a:pt x="436" y="4792"/>
                    <a:pt x="1878" y="5117"/>
                  </a:cubicBezTo>
                  <a:lnTo>
                    <a:pt x="1878" y="5117"/>
                  </a:lnTo>
                  <a:cubicBezTo>
                    <a:pt x="1861" y="5090"/>
                    <a:pt x="1851" y="5049"/>
                    <a:pt x="1820" y="5049"/>
                  </a:cubicBezTo>
                  <a:lnTo>
                    <a:pt x="1775" y="5004"/>
                  </a:lnTo>
                  <a:cubicBezTo>
                    <a:pt x="1775" y="4958"/>
                    <a:pt x="1729" y="4958"/>
                    <a:pt x="1729" y="4913"/>
                  </a:cubicBezTo>
                  <a:cubicBezTo>
                    <a:pt x="1729" y="4822"/>
                    <a:pt x="1638" y="4822"/>
                    <a:pt x="1638" y="4776"/>
                  </a:cubicBezTo>
                  <a:cubicBezTo>
                    <a:pt x="1638" y="4731"/>
                    <a:pt x="1593" y="4685"/>
                    <a:pt x="1593" y="4685"/>
                  </a:cubicBezTo>
                  <a:lnTo>
                    <a:pt x="1593" y="4594"/>
                  </a:lnTo>
                  <a:cubicBezTo>
                    <a:pt x="1593" y="4549"/>
                    <a:pt x="1547" y="4503"/>
                    <a:pt x="1547" y="4458"/>
                  </a:cubicBezTo>
                  <a:cubicBezTo>
                    <a:pt x="1547" y="4367"/>
                    <a:pt x="1502" y="4321"/>
                    <a:pt x="1502" y="4276"/>
                  </a:cubicBezTo>
                  <a:lnTo>
                    <a:pt x="1502" y="4230"/>
                  </a:lnTo>
                  <a:cubicBezTo>
                    <a:pt x="1502" y="4139"/>
                    <a:pt x="1411" y="4094"/>
                    <a:pt x="1411" y="4048"/>
                  </a:cubicBezTo>
                  <a:cubicBezTo>
                    <a:pt x="1411" y="4003"/>
                    <a:pt x="1365" y="3912"/>
                    <a:pt x="1365" y="3867"/>
                  </a:cubicBezTo>
                  <a:lnTo>
                    <a:pt x="1365" y="3821"/>
                  </a:lnTo>
                  <a:cubicBezTo>
                    <a:pt x="1365" y="3776"/>
                    <a:pt x="1320" y="3685"/>
                    <a:pt x="1320" y="3594"/>
                  </a:cubicBezTo>
                  <a:cubicBezTo>
                    <a:pt x="1320" y="3548"/>
                    <a:pt x="1320" y="3457"/>
                    <a:pt x="1274" y="3457"/>
                  </a:cubicBezTo>
                  <a:lnTo>
                    <a:pt x="1274" y="3366"/>
                  </a:lnTo>
                  <a:cubicBezTo>
                    <a:pt x="1274" y="3321"/>
                    <a:pt x="1183" y="3184"/>
                    <a:pt x="1183" y="3139"/>
                  </a:cubicBezTo>
                  <a:lnTo>
                    <a:pt x="1183" y="3002"/>
                  </a:lnTo>
                  <a:lnTo>
                    <a:pt x="1183" y="2911"/>
                  </a:lnTo>
                  <a:cubicBezTo>
                    <a:pt x="1183" y="2775"/>
                    <a:pt x="1138" y="2684"/>
                    <a:pt x="1138" y="2639"/>
                  </a:cubicBezTo>
                  <a:lnTo>
                    <a:pt x="1138" y="2502"/>
                  </a:lnTo>
                  <a:lnTo>
                    <a:pt x="1138" y="2275"/>
                  </a:lnTo>
                  <a:cubicBezTo>
                    <a:pt x="1047" y="1138"/>
                    <a:pt x="956" y="137"/>
                    <a:pt x="956" y="1"/>
                  </a:cubicBezTo>
                  <a:close/>
                  <a:moveTo>
                    <a:pt x="1878" y="5117"/>
                  </a:moveTo>
                  <a:cubicBezTo>
                    <a:pt x="1886" y="5130"/>
                    <a:pt x="1896" y="5140"/>
                    <a:pt x="1911" y="5140"/>
                  </a:cubicBezTo>
                  <a:lnTo>
                    <a:pt x="2002" y="5140"/>
                  </a:lnTo>
                  <a:cubicBezTo>
                    <a:pt x="1960" y="5134"/>
                    <a:pt x="1918" y="5126"/>
                    <a:pt x="1878" y="5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7639457" y="2875441"/>
              <a:ext cx="36904" cy="85315"/>
            </a:xfrm>
            <a:custGeom>
              <a:rect b="b" l="l" r="r" t="t"/>
              <a:pathLst>
                <a:path extrusionOk="0" h="5049" w="2184">
                  <a:moveTo>
                    <a:pt x="1229" y="1"/>
                  </a:moveTo>
                  <a:cubicBezTo>
                    <a:pt x="1047" y="183"/>
                    <a:pt x="1002" y="1138"/>
                    <a:pt x="865" y="2229"/>
                  </a:cubicBezTo>
                  <a:cubicBezTo>
                    <a:pt x="820" y="2502"/>
                    <a:pt x="820" y="2730"/>
                    <a:pt x="774" y="3002"/>
                  </a:cubicBezTo>
                  <a:lnTo>
                    <a:pt x="774" y="3093"/>
                  </a:lnTo>
                  <a:lnTo>
                    <a:pt x="774" y="3139"/>
                  </a:lnTo>
                  <a:cubicBezTo>
                    <a:pt x="774" y="3230"/>
                    <a:pt x="683" y="3321"/>
                    <a:pt x="683" y="3412"/>
                  </a:cubicBezTo>
                  <a:lnTo>
                    <a:pt x="683" y="3503"/>
                  </a:lnTo>
                  <a:lnTo>
                    <a:pt x="683" y="3639"/>
                  </a:lnTo>
                  <a:cubicBezTo>
                    <a:pt x="683" y="3685"/>
                    <a:pt x="638" y="3821"/>
                    <a:pt x="638" y="3867"/>
                  </a:cubicBezTo>
                  <a:lnTo>
                    <a:pt x="638" y="3912"/>
                  </a:lnTo>
                  <a:cubicBezTo>
                    <a:pt x="638" y="3957"/>
                    <a:pt x="638" y="3957"/>
                    <a:pt x="592" y="4048"/>
                  </a:cubicBezTo>
                  <a:cubicBezTo>
                    <a:pt x="592" y="4094"/>
                    <a:pt x="547" y="4139"/>
                    <a:pt x="547" y="4276"/>
                  </a:cubicBezTo>
                  <a:lnTo>
                    <a:pt x="547" y="4321"/>
                  </a:lnTo>
                  <a:cubicBezTo>
                    <a:pt x="547" y="4367"/>
                    <a:pt x="547" y="4367"/>
                    <a:pt x="456" y="4412"/>
                  </a:cubicBezTo>
                  <a:cubicBezTo>
                    <a:pt x="456" y="4503"/>
                    <a:pt x="410" y="4549"/>
                    <a:pt x="410" y="4594"/>
                  </a:cubicBezTo>
                  <a:lnTo>
                    <a:pt x="410" y="4640"/>
                  </a:lnTo>
                  <a:cubicBezTo>
                    <a:pt x="410" y="4731"/>
                    <a:pt x="365" y="4731"/>
                    <a:pt x="365" y="4776"/>
                  </a:cubicBezTo>
                  <a:cubicBezTo>
                    <a:pt x="365" y="4822"/>
                    <a:pt x="319" y="4867"/>
                    <a:pt x="319" y="4867"/>
                  </a:cubicBezTo>
                  <a:cubicBezTo>
                    <a:pt x="319" y="4958"/>
                    <a:pt x="228" y="4958"/>
                    <a:pt x="228" y="4958"/>
                  </a:cubicBezTo>
                  <a:lnTo>
                    <a:pt x="183" y="5004"/>
                  </a:lnTo>
                  <a:cubicBezTo>
                    <a:pt x="183" y="5004"/>
                    <a:pt x="153" y="5004"/>
                    <a:pt x="142" y="5027"/>
                  </a:cubicBezTo>
                  <a:lnTo>
                    <a:pt x="142" y="5027"/>
                  </a:lnTo>
                  <a:cubicBezTo>
                    <a:pt x="873" y="4883"/>
                    <a:pt x="1290" y="4286"/>
                    <a:pt x="1547" y="3730"/>
                  </a:cubicBezTo>
                  <a:cubicBezTo>
                    <a:pt x="1820" y="3184"/>
                    <a:pt x="1911" y="2593"/>
                    <a:pt x="1911" y="2593"/>
                  </a:cubicBezTo>
                  <a:lnTo>
                    <a:pt x="1684" y="2229"/>
                  </a:lnTo>
                  <a:lnTo>
                    <a:pt x="2002" y="2229"/>
                  </a:lnTo>
                  <a:lnTo>
                    <a:pt x="2184" y="319"/>
                  </a:lnTo>
                  <a:lnTo>
                    <a:pt x="1820" y="228"/>
                  </a:lnTo>
                  <a:lnTo>
                    <a:pt x="1229" y="1"/>
                  </a:lnTo>
                  <a:close/>
                  <a:moveTo>
                    <a:pt x="142" y="5027"/>
                  </a:moveTo>
                  <a:lnTo>
                    <a:pt x="142" y="5027"/>
                  </a:lnTo>
                  <a:cubicBezTo>
                    <a:pt x="96" y="5036"/>
                    <a:pt x="49" y="5044"/>
                    <a:pt x="1" y="5049"/>
                  </a:cubicBezTo>
                  <a:lnTo>
                    <a:pt x="137" y="5049"/>
                  </a:lnTo>
                  <a:cubicBezTo>
                    <a:pt x="137" y="5040"/>
                    <a:pt x="139" y="5033"/>
                    <a:pt x="142" y="50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6079175" y="1699148"/>
            <a:ext cx="275100" cy="544903"/>
            <a:chOff x="6079175" y="1699148"/>
            <a:chExt cx="275100" cy="544903"/>
          </a:xfrm>
        </p:grpSpPr>
        <p:sp>
          <p:nvSpPr>
            <p:cNvPr id="238" name="Google Shape;238;p13"/>
            <p:cNvSpPr/>
            <p:nvPr/>
          </p:nvSpPr>
          <p:spPr>
            <a:xfrm>
              <a:off x="6079175" y="220685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6165244" y="1699148"/>
              <a:ext cx="102990" cy="112216"/>
            </a:xfrm>
            <a:custGeom>
              <a:rect b="b" l="l" r="r" t="t"/>
              <a:pathLst>
                <a:path extrusionOk="0" h="6641" w="6095">
                  <a:moveTo>
                    <a:pt x="2957" y="0"/>
                  </a:moveTo>
                  <a:cubicBezTo>
                    <a:pt x="2775" y="0"/>
                    <a:pt x="2547" y="0"/>
                    <a:pt x="2320" y="46"/>
                  </a:cubicBezTo>
                  <a:cubicBezTo>
                    <a:pt x="2093" y="137"/>
                    <a:pt x="1956" y="182"/>
                    <a:pt x="1729" y="273"/>
                  </a:cubicBezTo>
                  <a:cubicBezTo>
                    <a:pt x="1501" y="455"/>
                    <a:pt x="1183" y="683"/>
                    <a:pt x="1092" y="955"/>
                  </a:cubicBezTo>
                  <a:cubicBezTo>
                    <a:pt x="501" y="2092"/>
                    <a:pt x="592" y="3229"/>
                    <a:pt x="273" y="3821"/>
                  </a:cubicBezTo>
                  <a:cubicBezTo>
                    <a:pt x="0" y="4366"/>
                    <a:pt x="501" y="5594"/>
                    <a:pt x="728" y="6095"/>
                  </a:cubicBezTo>
                  <a:cubicBezTo>
                    <a:pt x="819" y="6277"/>
                    <a:pt x="865" y="6504"/>
                    <a:pt x="865" y="6640"/>
                  </a:cubicBezTo>
                  <a:lnTo>
                    <a:pt x="1274" y="6504"/>
                  </a:lnTo>
                  <a:lnTo>
                    <a:pt x="2002" y="6186"/>
                  </a:lnTo>
                  <a:lnTo>
                    <a:pt x="2002" y="5913"/>
                  </a:lnTo>
                  <a:lnTo>
                    <a:pt x="2002" y="5458"/>
                  </a:lnTo>
                  <a:cubicBezTo>
                    <a:pt x="1774" y="5185"/>
                    <a:pt x="1638" y="4821"/>
                    <a:pt x="1547" y="4503"/>
                  </a:cubicBezTo>
                  <a:cubicBezTo>
                    <a:pt x="1274" y="4503"/>
                    <a:pt x="1046" y="4276"/>
                    <a:pt x="1046" y="4003"/>
                  </a:cubicBezTo>
                  <a:cubicBezTo>
                    <a:pt x="1046" y="3684"/>
                    <a:pt x="1183" y="3548"/>
                    <a:pt x="1501" y="3457"/>
                  </a:cubicBezTo>
                  <a:lnTo>
                    <a:pt x="1501" y="3093"/>
                  </a:lnTo>
                  <a:lnTo>
                    <a:pt x="1501" y="2911"/>
                  </a:lnTo>
                  <a:cubicBezTo>
                    <a:pt x="1501" y="2911"/>
                    <a:pt x="2465" y="1661"/>
                    <a:pt x="3255" y="1661"/>
                  </a:cubicBezTo>
                  <a:cubicBezTo>
                    <a:pt x="3356" y="1661"/>
                    <a:pt x="3455" y="1682"/>
                    <a:pt x="3548" y="1729"/>
                  </a:cubicBezTo>
                  <a:cubicBezTo>
                    <a:pt x="4094" y="2002"/>
                    <a:pt x="3866" y="2775"/>
                    <a:pt x="4912" y="2911"/>
                  </a:cubicBezTo>
                  <a:lnTo>
                    <a:pt x="4912" y="3457"/>
                  </a:lnTo>
                  <a:cubicBezTo>
                    <a:pt x="5140" y="3548"/>
                    <a:pt x="5231" y="3775"/>
                    <a:pt x="5231" y="4003"/>
                  </a:cubicBezTo>
                  <a:cubicBezTo>
                    <a:pt x="5231" y="4276"/>
                    <a:pt x="5049" y="4457"/>
                    <a:pt x="4776" y="4503"/>
                  </a:cubicBezTo>
                  <a:cubicBezTo>
                    <a:pt x="4685" y="4821"/>
                    <a:pt x="4548" y="5185"/>
                    <a:pt x="4321" y="5503"/>
                  </a:cubicBezTo>
                  <a:lnTo>
                    <a:pt x="4321" y="5958"/>
                  </a:lnTo>
                  <a:lnTo>
                    <a:pt x="4321" y="6277"/>
                  </a:lnTo>
                  <a:lnTo>
                    <a:pt x="4321" y="6322"/>
                  </a:lnTo>
                  <a:lnTo>
                    <a:pt x="4958" y="6550"/>
                  </a:lnTo>
                  <a:lnTo>
                    <a:pt x="5276" y="6640"/>
                  </a:lnTo>
                  <a:cubicBezTo>
                    <a:pt x="5276" y="6504"/>
                    <a:pt x="5367" y="6322"/>
                    <a:pt x="5413" y="6095"/>
                  </a:cubicBezTo>
                  <a:cubicBezTo>
                    <a:pt x="5594" y="5594"/>
                    <a:pt x="6095" y="4366"/>
                    <a:pt x="5867" y="3821"/>
                  </a:cubicBezTo>
                  <a:cubicBezTo>
                    <a:pt x="5594" y="3229"/>
                    <a:pt x="5685" y="2092"/>
                    <a:pt x="5049" y="955"/>
                  </a:cubicBezTo>
                  <a:cubicBezTo>
                    <a:pt x="4912" y="637"/>
                    <a:pt x="4685" y="410"/>
                    <a:pt x="4457" y="273"/>
                  </a:cubicBezTo>
                  <a:cubicBezTo>
                    <a:pt x="4230" y="182"/>
                    <a:pt x="4048" y="46"/>
                    <a:pt x="3821" y="46"/>
                  </a:cubicBezTo>
                  <a:cubicBezTo>
                    <a:pt x="3593" y="0"/>
                    <a:pt x="3320" y="0"/>
                    <a:pt x="3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6131425" y="1817500"/>
              <a:ext cx="43151" cy="199053"/>
            </a:xfrm>
            <a:custGeom>
              <a:rect b="b" l="l" r="r" t="t"/>
              <a:pathLst>
                <a:path extrusionOk="0" h="11780" w="2457">
                  <a:moveTo>
                    <a:pt x="1910" y="0"/>
                  </a:moveTo>
                  <a:lnTo>
                    <a:pt x="1911" y="4"/>
                  </a:lnTo>
                  <a:lnTo>
                    <a:pt x="1911" y="4"/>
                  </a:lnTo>
                  <a:cubicBezTo>
                    <a:pt x="1913" y="2"/>
                    <a:pt x="1913" y="0"/>
                    <a:pt x="1910" y="0"/>
                  </a:cubicBezTo>
                  <a:close/>
                  <a:moveTo>
                    <a:pt x="1911" y="4"/>
                  </a:moveTo>
                  <a:cubicBezTo>
                    <a:pt x="1877" y="52"/>
                    <a:pt x="1218" y="548"/>
                    <a:pt x="1046" y="2911"/>
                  </a:cubicBezTo>
                  <a:lnTo>
                    <a:pt x="364" y="9324"/>
                  </a:lnTo>
                  <a:lnTo>
                    <a:pt x="91" y="10370"/>
                  </a:lnTo>
                  <a:cubicBezTo>
                    <a:pt x="0" y="10734"/>
                    <a:pt x="91" y="11143"/>
                    <a:pt x="91" y="11416"/>
                  </a:cubicBezTo>
                  <a:cubicBezTo>
                    <a:pt x="91" y="11598"/>
                    <a:pt x="228" y="11780"/>
                    <a:pt x="410" y="11780"/>
                  </a:cubicBezTo>
                  <a:cubicBezTo>
                    <a:pt x="637" y="11780"/>
                    <a:pt x="819" y="11598"/>
                    <a:pt x="819" y="11370"/>
                  </a:cubicBezTo>
                  <a:cubicBezTo>
                    <a:pt x="819" y="11097"/>
                    <a:pt x="864" y="10688"/>
                    <a:pt x="864" y="10506"/>
                  </a:cubicBezTo>
                  <a:cubicBezTo>
                    <a:pt x="864" y="10461"/>
                    <a:pt x="910" y="10461"/>
                    <a:pt x="910" y="10461"/>
                  </a:cubicBezTo>
                  <a:cubicBezTo>
                    <a:pt x="1001" y="10461"/>
                    <a:pt x="1001" y="10506"/>
                    <a:pt x="1001" y="10506"/>
                  </a:cubicBezTo>
                  <a:lnTo>
                    <a:pt x="1001" y="10915"/>
                  </a:lnTo>
                  <a:cubicBezTo>
                    <a:pt x="1001" y="11052"/>
                    <a:pt x="1092" y="11143"/>
                    <a:pt x="1228" y="11143"/>
                  </a:cubicBezTo>
                  <a:cubicBezTo>
                    <a:pt x="1319" y="11143"/>
                    <a:pt x="1456" y="11097"/>
                    <a:pt x="1501" y="10915"/>
                  </a:cubicBezTo>
                  <a:lnTo>
                    <a:pt x="1592" y="9960"/>
                  </a:lnTo>
                  <a:cubicBezTo>
                    <a:pt x="1592" y="9733"/>
                    <a:pt x="1592" y="9460"/>
                    <a:pt x="1501" y="9233"/>
                  </a:cubicBezTo>
                  <a:cubicBezTo>
                    <a:pt x="1729" y="7004"/>
                    <a:pt x="2138" y="3002"/>
                    <a:pt x="2183" y="3002"/>
                  </a:cubicBezTo>
                  <a:lnTo>
                    <a:pt x="2456" y="3320"/>
                  </a:lnTo>
                  <a:lnTo>
                    <a:pt x="1911" y="4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6168319" y="1966584"/>
              <a:ext cx="99915" cy="242090"/>
            </a:xfrm>
            <a:custGeom>
              <a:rect b="b" l="l" r="r" t="t"/>
              <a:pathLst>
                <a:path extrusionOk="0" h="14327" w="5913">
                  <a:moveTo>
                    <a:pt x="4958" y="0"/>
                  </a:moveTo>
                  <a:lnTo>
                    <a:pt x="0" y="46"/>
                  </a:lnTo>
                  <a:cubicBezTo>
                    <a:pt x="0" y="1001"/>
                    <a:pt x="91" y="3002"/>
                    <a:pt x="501" y="4639"/>
                  </a:cubicBezTo>
                  <a:cubicBezTo>
                    <a:pt x="1092" y="6913"/>
                    <a:pt x="864" y="14327"/>
                    <a:pt x="864" y="14327"/>
                  </a:cubicBezTo>
                  <a:lnTo>
                    <a:pt x="2547" y="14327"/>
                  </a:lnTo>
                  <a:lnTo>
                    <a:pt x="2820" y="3184"/>
                  </a:lnTo>
                  <a:lnTo>
                    <a:pt x="3048" y="3184"/>
                  </a:lnTo>
                  <a:lnTo>
                    <a:pt x="3366" y="14327"/>
                  </a:lnTo>
                  <a:lnTo>
                    <a:pt x="5049" y="14327"/>
                  </a:lnTo>
                  <a:cubicBezTo>
                    <a:pt x="5049" y="14327"/>
                    <a:pt x="4776" y="6868"/>
                    <a:pt x="5412" y="4639"/>
                  </a:cubicBezTo>
                  <a:cubicBezTo>
                    <a:pt x="5867" y="2957"/>
                    <a:pt x="5913" y="955"/>
                    <a:pt x="5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6257324" y="1818250"/>
              <a:ext cx="46253" cy="199859"/>
            </a:xfrm>
            <a:custGeom>
              <a:rect b="b" l="l" r="r" t="t"/>
              <a:pathLst>
                <a:path extrusionOk="0" h="11826" w="2457">
                  <a:moveTo>
                    <a:pt x="547" y="1"/>
                  </a:moveTo>
                  <a:lnTo>
                    <a:pt x="547" y="92"/>
                  </a:lnTo>
                  <a:lnTo>
                    <a:pt x="1" y="3321"/>
                  </a:lnTo>
                  <a:lnTo>
                    <a:pt x="319" y="3093"/>
                  </a:lnTo>
                  <a:cubicBezTo>
                    <a:pt x="365" y="3184"/>
                    <a:pt x="774" y="7050"/>
                    <a:pt x="1001" y="9279"/>
                  </a:cubicBezTo>
                  <a:cubicBezTo>
                    <a:pt x="865" y="9506"/>
                    <a:pt x="865" y="9779"/>
                    <a:pt x="865" y="10006"/>
                  </a:cubicBezTo>
                  <a:lnTo>
                    <a:pt x="1001" y="11007"/>
                  </a:lnTo>
                  <a:cubicBezTo>
                    <a:pt x="1001" y="11098"/>
                    <a:pt x="1092" y="11234"/>
                    <a:pt x="1274" y="11234"/>
                  </a:cubicBezTo>
                  <a:cubicBezTo>
                    <a:pt x="1365" y="11234"/>
                    <a:pt x="1502" y="11098"/>
                    <a:pt x="1502" y="11007"/>
                  </a:cubicBezTo>
                  <a:lnTo>
                    <a:pt x="1502" y="10598"/>
                  </a:lnTo>
                  <a:cubicBezTo>
                    <a:pt x="1502" y="10552"/>
                    <a:pt x="1502" y="10552"/>
                    <a:pt x="1547" y="10552"/>
                  </a:cubicBezTo>
                  <a:cubicBezTo>
                    <a:pt x="1593" y="10552"/>
                    <a:pt x="1593" y="10552"/>
                    <a:pt x="1593" y="10598"/>
                  </a:cubicBezTo>
                  <a:cubicBezTo>
                    <a:pt x="1593" y="10780"/>
                    <a:pt x="1684" y="11143"/>
                    <a:pt x="1684" y="11462"/>
                  </a:cubicBezTo>
                  <a:cubicBezTo>
                    <a:pt x="1684" y="11689"/>
                    <a:pt x="1820" y="11826"/>
                    <a:pt x="2047" y="11826"/>
                  </a:cubicBezTo>
                  <a:cubicBezTo>
                    <a:pt x="2229" y="11826"/>
                    <a:pt x="2411" y="11644"/>
                    <a:pt x="2411" y="11507"/>
                  </a:cubicBezTo>
                  <a:cubicBezTo>
                    <a:pt x="2411" y="11098"/>
                    <a:pt x="2457" y="10689"/>
                    <a:pt x="2411" y="10370"/>
                  </a:cubicBezTo>
                  <a:lnTo>
                    <a:pt x="2138" y="9324"/>
                  </a:lnTo>
                  <a:lnTo>
                    <a:pt x="1456" y="2957"/>
                  </a:lnTo>
                  <a:cubicBezTo>
                    <a:pt x="1274" y="456"/>
                    <a:pt x="547" y="1"/>
                    <a:pt x="547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6164475" y="1802150"/>
              <a:ext cx="106827" cy="166004"/>
            </a:xfrm>
            <a:custGeom>
              <a:rect b="b" l="l" r="r" t="t"/>
              <a:pathLst>
                <a:path extrusionOk="0" h="9643" w="6323">
                  <a:moveTo>
                    <a:pt x="2048" y="1"/>
                  </a:moveTo>
                  <a:lnTo>
                    <a:pt x="1274" y="274"/>
                  </a:lnTo>
                  <a:lnTo>
                    <a:pt x="911" y="455"/>
                  </a:lnTo>
                  <a:lnTo>
                    <a:pt x="1" y="774"/>
                  </a:lnTo>
                  <a:lnTo>
                    <a:pt x="547" y="4094"/>
                  </a:lnTo>
                  <a:lnTo>
                    <a:pt x="820" y="5958"/>
                  </a:lnTo>
                  <a:lnTo>
                    <a:pt x="137" y="9642"/>
                  </a:lnTo>
                  <a:lnTo>
                    <a:pt x="228" y="9642"/>
                  </a:lnTo>
                  <a:lnTo>
                    <a:pt x="5140" y="9597"/>
                  </a:lnTo>
                  <a:lnTo>
                    <a:pt x="6186" y="9597"/>
                  </a:lnTo>
                  <a:lnTo>
                    <a:pt x="5504" y="5958"/>
                  </a:lnTo>
                  <a:lnTo>
                    <a:pt x="5777" y="4094"/>
                  </a:lnTo>
                  <a:lnTo>
                    <a:pt x="6323" y="728"/>
                  </a:lnTo>
                  <a:lnTo>
                    <a:pt x="5322" y="410"/>
                  </a:lnTo>
                  <a:lnTo>
                    <a:pt x="5004" y="274"/>
                  </a:lnTo>
                  <a:lnTo>
                    <a:pt x="4367" y="46"/>
                  </a:lnTo>
                  <a:cubicBezTo>
                    <a:pt x="4322" y="319"/>
                    <a:pt x="4094" y="2047"/>
                    <a:pt x="3185" y="2229"/>
                  </a:cubicBezTo>
                  <a:cubicBezTo>
                    <a:pt x="2139" y="2002"/>
                    <a:pt x="2048" y="46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146792" y="2209080"/>
              <a:ext cx="65343" cy="24180"/>
            </a:xfrm>
            <a:custGeom>
              <a:rect b="b" l="l" r="r" t="t"/>
              <a:pathLst>
                <a:path extrusionOk="0" h="1431" w="3867">
                  <a:moveTo>
                    <a:pt x="3518" y="1"/>
                  </a:moveTo>
                  <a:cubicBezTo>
                    <a:pt x="3174" y="1"/>
                    <a:pt x="2669" y="21"/>
                    <a:pt x="2366" y="21"/>
                  </a:cubicBezTo>
                  <a:lnTo>
                    <a:pt x="2138" y="21"/>
                  </a:lnTo>
                  <a:lnTo>
                    <a:pt x="410" y="658"/>
                  </a:lnTo>
                  <a:cubicBezTo>
                    <a:pt x="1" y="931"/>
                    <a:pt x="92" y="1431"/>
                    <a:pt x="592" y="1431"/>
                  </a:cubicBezTo>
                  <a:lnTo>
                    <a:pt x="3321" y="1431"/>
                  </a:lnTo>
                  <a:cubicBezTo>
                    <a:pt x="3639" y="1431"/>
                    <a:pt x="3867" y="1158"/>
                    <a:pt x="3867" y="885"/>
                  </a:cubicBezTo>
                  <a:lnTo>
                    <a:pt x="3867" y="21"/>
                  </a:lnTo>
                  <a:cubicBezTo>
                    <a:pt x="3821" y="6"/>
                    <a:pt x="3690" y="1"/>
                    <a:pt x="3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225179" y="2209080"/>
              <a:ext cx="63805" cy="24180"/>
            </a:xfrm>
            <a:custGeom>
              <a:rect b="b" l="l" r="r" t="t"/>
              <a:pathLst>
                <a:path extrusionOk="0" h="1431" w="3776">
                  <a:moveTo>
                    <a:pt x="339" y="1"/>
                  </a:moveTo>
                  <a:cubicBezTo>
                    <a:pt x="173" y="1"/>
                    <a:pt x="46" y="6"/>
                    <a:pt x="1" y="21"/>
                  </a:cubicBezTo>
                  <a:lnTo>
                    <a:pt x="1" y="885"/>
                  </a:lnTo>
                  <a:cubicBezTo>
                    <a:pt x="1" y="1204"/>
                    <a:pt x="274" y="1431"/>
                    <a:pt x="547" y="1431"/>
                  </a:cubicBezTo>
                  <a:lnTo>
                    <a:pt x="3275" y="1431"/>
                  </a:lnTo>
                  <a:cubicBezTo>
                    <a:pt x="3776" y="1431"/>
                    <a:pt x="3776" y="931"/>
                    <a:pt x="3457" y="658"/>
                  </a:cubicBezTo>
                  <a:lnTo>
                    <a:pt x="1729" y="21"/>
                  </a:lnTo>
                  <a:lnTo>
                    <a:pt x="1502" y="21"/>
                  </a:lnTo>
                  <a:cubicBezTo>
                    <a:pt x="1168" y="21"/>
                    <a:pt x="673" y="1"/>
                    <a:pt x="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6199050" y="1794275"/>
              <a:ext cx="39225" cy="48602"/>
            </a:xfrm>
            <a:custGeom>
              <a:rect b="b" l="l" r="r" t="t"/>
              <a:pathLst>
                <a:path extrusionOk="0" h="2503" w="2321">
                  <a:moveTo>
                    <a:pt x="1" y="1"/>
                  </a:moveTo>
                  <a:lnTo>
                    <a:pt x="1" y="274"/>
                  </a:lnTo>
                  <a:cubicBezTo>
                    <a:pt x="1" y="319"/>
                    <a:pt x="182" y="2275"/>
                    <a:pt x="1138" y="2502"/>
                  </a:cubicBezTo>
                  <a:cubicBezTo>
                    <a:pt x="2047" y="2320"/>
                    <a:pt x="2275" y="592"/>
                    <a:pt x="2320" y="319"/>
                  </a:cubicBezTo>
                  <a:lnTo>
                    <a:pt x="2320" y="274"/>
                  </a:lnTo>
                  <a:lnTo>
                    <a:pt x="2320" y="1"/>
                  </a:lnTo>
                  <a:cubicBezTo>
                    <a:pt x="2047" y="274"/>
                    <a:pt x="1592" y="456"/>
                    <a:pt x="1183" y="456"/>
                  </a:cubicBezTo>
                  <a:cubicBezTo>
                    <a:pt x="728" y="456"/>
                    <a:pt x="319" y="274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6199050" y="1786953"/>
              <a:ext cx="39225" cy="21025"/>
            </a:xfrm>
            <a:custGeom>
              <a:rect b="b" l="l" r="r" t="t"/>
              <a:pathLst>
                <a:path extrusionOk="0" h="820" w="2321">
                  <a:moveTo>
                    <a:pt x="1" y="1"/>
                  </a:moveTo>
                  <a:lnTo>
                    <a:pt x="1" y="365"/>
                  </a:lnTo>
                  <a:cubicBezTo>
                    <a:pt x="319" y="638"/>
                    <a:pt x="728" y="820"/>
                    <a:pt x="1183" y="820"/>
                  </a:cubicBezTo>
                  <a:cubicBezTo>
                    <a:pt x="1592" y="820"/>
                    <a:pt x="2047" y="638"/>
                    <a:pt x="2320" y="365"/>
                  </a:cubicBezTo>
                  <a:lnTo>
                    <a:pt x="2320" y="1"/>
                  </a:lnTo>
                  <a:cubicBezTo>
                    <a:pt x="2047" y="319"/>
                    <a:pt x="1638" y="547"/>
                    <a:pt x="1183" y="547"/>
                  </a:cubicBezTo>
                  <a:cubicBezTo>
                    <a:pt x="728" y="547"/>
                    <a:pt x="273" y="319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6182919" y="1758323"/>
              <a:ext cx="8466" cy="16914"/>
            </a:xfrm>
            <a:custGeom>
              <a:rect b="b" l="l" r="r" t="t"/>
              <a:pathLst>
                <a:path extrusionOk="0" h="1001" w="501">
                  <a:moveTo>
                    <a:pt x="455" y="0"/>
                  </a:moveTo>
                  <a:cubicBezTo>
                    <a:pt x="228" y="46"/>
                    <a:pt x="0" y="228"/>
                    <a:pt x="0" y="501"/>
                  </a:cubicBezTo>
                  <a:cubicBezTo>
                    <a:pt x="0" y="774"/>
                    <a:pt x="228" y="1001"/>
                    <a:pt x="501" y="1001"/>
                  </a:cubicBezTo>
                  <a:cubicBezTo>
                    <a:pt x="455" y="819"/>
                    <a:pt x="455" y="592"/>
                    <a:pt x="455" y="455"/>
                  </a:cubicBezTo>
                  <a:lnTo>
                    <a:pt x="455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6246707" y="1758323"/>
              <a:ext cx="7705" cy="16914"/>
            </a:xfrm>
            <a:custGeom>
              <a:rect b="b" l="l" r="r" t="t"/>
              <a:pathLst>
                <a:path extrusionOk="0" h="1001" w="456">
                  <a:moveTo>
                    <a:pt x="137" y="0"/>
                  </a:moveTo>
                  <a:lnTo>
                    <a:pt x="137" y="410"/>
                  </a:lnTo>
                  <a:cubicBezTo>
                    <a:pt x="91" y="592"/>
                    <a:pt x="91" y="774"/>
                    <a:pt x="0" y="1001"/>
                  </a:cubicBezTo>
                  <a:cubicBezTo>
                    <a:pt x="228" y="955"/>
                    <a:pt x="455" y="774"/>
                    <a:pt x="455" y="501"/>
                  </a:cubicBezTo>
                  <a:cubicBezTo>
                    <a:pt x="455" y="273"/>
                    <a:pt x="319" y="91"/>
                    <a:pt x="137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6189075" y="1724101"/>
              <a:ext cx="60213" cy="78048"/>
            </a:xfrm>
            <a:custGeom>
              <a:rect b="b" l="l" r="r" t="t"/>
              <a:pathLst>
                <a:path extrusionOk="0" h="4422" w="3412">
                  <a:moveTo>
                    <a:pt x="1788" y="0"/>
                  </a:moveTo>
                  <a:cubicBezTo>
                    <a:pt x="1020" y="0"/>
                    <a:pt x="0" y="1238"/>
                    <a:pt x="0" y="1238"/>
                  </a:cubicBezTo>
                  <a:lnTo>
                    <a:pt x="0" y="1420"/>
                  </a:lnTo>
                  <a:lnTo>
                    <a:pt x="0" y="1829"/>
                  </a:lnTo>
                  <a:lnTo>
                    <a:pt x="0" y="2284"/>
                  </a:lnTo>
                  <a:cubicBezTo>
                    <a:pt x="0" y="2421"/>
                    <a:pt x="91" y="2603"/>
                    <a:pt x="91" y="2830"/>
                  </a:cubicBezTo>
                  <a:cubicBezTo>
                    <a:pt x="182" y="3194"/>
                    <a:pt x="319" y="3512"/>
                    <a:pt x="546" y="3785"/>
                  </a:cubicBezTo>
                  <a:lnTo>
                    <a:pt x="546" y="3876"/>
                  </a:lnTo>
                  <a:cubicBezTo>
                    <a:pt x="864" y="4194"/>
                    <a:pt x="1319" y="4422"/>
                    <a:pt x="1774" y="4422"/>
                  </a:cubicBezTo>
                  <a:cubicBezTo>
                    <a:pt x="2229" y="4422"/>
                    <a:pt x="2638" y="4194"/>
                    <a:pt x="2911" y="3876"/>
                  </a:cubicBezTo>
                  <a:cubicBezTo>
                    <a:pt x="3138" y="3558"/>
                    <a:pt x="3320" y="3194"/>
                    <a:pt x="3366" y="2830"/>
                  </a:cubicBezTo>
                  <a:cubicBezTo>
                    <a:pt x="3411" y="2648"/>
                    <a:pt x="3411" y="2421"/>
                    <a:pt x="3411" y="2284"/>
                  </a:cubicBezTo>
                  <a:lnTo>
                    <a:pt x="3411" y="1829"/>
                  </a:lnTo>
                  <a:lnTo>
                    <a:pt x="3411" y="1238"/>
                  </a:lnTo>
                  <a:cubicBezTo>
                    <a:pt x="2411" y="1147"/>
                    <a:pt x="2684" y="329"/>
                    <a:pt x="2047" y="56"/>
                  </a:cubicBezTo>
                  <a:cubicBezTo>
                    <a:pt x="1966" y="17"/>
                    <a:pt x="1879" y="0"/>
                    <a:pt x="1788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3"/>
          <p:cNvGrpSpPr/>
          <p:nvPr/>
        </p:nvGrpSpPr>
        <p:grpSpPr>
          <a:xfrm>
            <a:off x="5409946" y="2280711"/>
            <a:ext cx="160408" cy="503951"/>
            <a:chOff x="1804338" y="756325"/>
            <a:chExt cx="237325" cy="745600"/>
          </a:xfrm>
        </p:grpSpPr>
        <p:sp>
          <p:nvSpPr>
            <p:cNvPr id="252" name="Google Shape;252;p13"/>
            <p:cNvSpPr/>
            <p:nvPr/>
          </p:nvSpPr>
          <p:spPr>
            <a:xfrm>
              <a:off x="1804338" y="1131125"/>
              <a:ext cx="237325" cy="370800"/>
            </a:xfrm>
            <a:custGeom>
              <a:rect b="b" l="l" r="r" t="t"/>
              <a:pathLst>
                <a:path extrusionOk="0" h="14832" w="9493">
                  <a:moveTo>
                    <a:pt x="1910" y="1"/>
                  </a:moveTo>
                  <a:lnTo>
                    <a:pt x="1910" y="865"/>
                  </a:lnTo>
                  <a:cubicBezTo>
                    <a:pt x="1956" y="956"/>
                    <a:pt x="1956" y="1092"/>
                    <a:pt x="1956" y="1138"/>
                  </a:cubicBezTo>
                  <a:cubicBezTo>
                    <a:pt x="1956" y="1320"/>
                    <a:pt x="1956" y="1684"/>
                    <a:pt x="2047" y="1911"/>
                  </a:cubicBezTo>
                  <a:cubicBezTo>
                    <a:pt x="2047" y="2047"/>
                    <a:pt x="1956" y="2093"/>
                    <a:pt x="1910" y="2093"/>
                  </a:cubicBezTo>
                  <a:lnTo>
                    <a:pt x="1819" y="13144"/>
                  </a:lnTo>
                  <a:cubicBezTo>
                    <a:pt x="955" y="13417"/>
                    <a:pt x="455" y="13827"/>
                    <a:pt x="227" y="14145"/>
                  </a:cubicBezTo>
                  <a:cubicBezTo>
                    <a:pt x="0" y="14418"/>
                    <a:pt x="227" y="14827"/>
                    <a:pt x="546" y="14827"/>
                  </a:cubicBezTo>
                  <a:lnTo>
                    <a:pt x="3866" y="14827"/>
                  </a:lnTo>
                  <a:lnTo>
                    <a:pt x="3866" y="13736"/>
                  </a:lnTo>
                  <a:lnTo>
                    <a:pt x="4775" y="2730"/>
                  </a:lnTo>
                  <a:lnTo>
                    <a:pt x="5730" y="13736"/>
                  </a:lnTo>
                  <a:lnTo>
                    <a:pt x="5730" y="14827"/>
                  </a:lnTo>
                  <a:lnTo>
                    <a:pt x="9005" y="14827"/>
                  </a:lnTo>
                  <a:cubicBezTo>
                    <a:pt x="9021" y="14830"/>
                    <a:pt x="9036" y="14831"/>
                    <a:pt x="9051" y="14831"/>
                  </a:cubicBezTo>
                  <a:cubicBezTo>
                    <a:pt x="9303" y="14831"/>
                    <a:pt x="9492" y="14491"/>
                    <a:pt x="9278" y="14191"/>
                  </a:cubicBezTo>
                  <a:cubicBezTo>
                    <a:pt x="9005" y="13872"/>
                    <a:pt x="8505" y="13463"/>
                    <a:pt x="7686" y="13190"/>
                  </a:cubicBezTo>
                  <a:lnTo>
                    <a:pt x="7595" y="13190"/>
                  </a:lnTo>
                  <a:lnTo>
                    <a:pt x="7504" y="2093"/>
                  </a:lnTo>
                  <a:cubicBezTo>
                    <a:pt x="7459" y="2047"/>
                    <a:pt x="7368" y="2002"/>
                    <a:pt x="7368" y="1911"/>
                  </a:cubicBezTo>
                  <a:cubicBezTo>
                    <a:pt x="7368" y="1684"/>
                    <a:pt x="7368" y="1320"/>
                    <a:pt x="7413" y="1138"/>
                  </a:cubicBezTo>
                  <a:cubicBezTo>
                    <a:pt x="7413" y="1092"/>
                    <a:pt x="7413" y="1001"/>
                    <a:pt x="7504" y="910"/>
                  </a:cubicBezTo>
                  <a:lnTo>
                    <a:pt x="7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1847538" y="1000375"/>
              <a:ext cx="3425" cy="153525"/>
            </a:xfrm>
            <a:custGeom>
              <a:rect b="b" l="l" r="r" t="t"/>
              <a:pathLst>
                <a:path extrusionOk="0" fill="none" h="6141" w="137">
                  <a:moveTo>
                    <a:pt x="0" y="1"/>
                  </a:moveTo>
                  <a:lnTo>
                    <a:pt x="0" y="1"/>
                  </a:lnTo>
                  <a:lnTo>
                    <a:pt x="0" y="5913"/>
                  </a:lnTo>
                  <a:lnTo>
                    <a:pt x="0" y="5913"/>
                  </a:lnTo>
                  <a:cubicBezTo>
                    <a:pt x="0" y="5958"/>
                    <a:pt x="91" y="6095"/>
                    <a:pt x="137" y="6140"/>
                  </a:cubicBezTo>
                  <a:lnTo>
                    <a:pt x="137" y="5276"/>
                  </a:lnTo>
                  <a:lnTo>
                    <a:pt x="0" y="527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1990788" y="1131125"/>
              <a:ext cx="2300" cy="22775"/>
            </a:xfrm>
            <a:custGeom>
              <a:rect b="b" l="l" r="r" t="t"/>
              <a:pathLst>
                <a:path extrusionOk="0" fill="none" h="911" w="92">
                  <a:moveTo>
                    <a:pt x="92" y="638"/>
                  </a:moveTo>
                  <a:lnTo>
                    <a:pt x="92" y="638"/>
                  </a:lnTo>
                  <a:lnTo>
                    <a:pt x="46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46" y="865"/>
                    <a:pt x="92" y="728"/>
                    <a:pt x="92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1860038" y="756325"/>
              <a:ext cx="142150" cy="79225"/>
            </a:xfrm>
            <a:custGeom>
              <a:rect b="b" l="l" r="r" t="t"/>
              <a:pathLst>
                <a:path extrusionOk="0" h="3169" w="5686">
                  <a:moveTo>
                    <a:pt x="1951" y="1"/>
                  </a:moveTo>
                  <a:cubicBezTo>
                    <a:pt x="1360" y="1"/>
                    <a:pt x="1001" y="576"/>
                    <a:pt x="1001" y="576"/>
                  </a:cubicBezTo>
                  <a:cubicBezTo>
                    <a:pt x="1" y="940"/>
                    <a:pt x="137" y="2349"/>
                    <a:pt x="319" y="3168"/>
                  </a:cubicBezTo>
                  <a:cubicBezTo>
                    <a:pt x="455" y="2941"/>
                    <a:pt x="637" y="2759"/>
                    <a:pt x="910" y="2759"/>
                  </a:cubicBezTo>
                  <a:lnTo>
                    <a:pt x="910" y="2304"/>
                  </a:lnTo>
                  <a:cubicBezTo>
                    <a:pt x="910" y="2304"/>
                    <a:pt x="1047" y="2258"/>
                    <a:pt x="1911" y="1804"/>
                  </a:cubicBezTo>
                  <a:cubicBezTo>
                    <a:pt x="1911" y="1804"/>
                    <a:pt x="2451" y="2194"/>
                    <a:pt x="3337" y="2194"/>
                  </a:cubicBezTo>
                  <a:cubicBezTo>
                    <a:pt x="3541" y="2194"/>
                    <a:pt x="3764" y="2173"/>
                    <a:pt x="4003" y="2122"/>
                  </a:cubicBezTo>
                  <a:lnTo>
                    <a:pt x="4003" y="2577"/>
                  </a:lnTo>
                  <a:lnTo>
                    <a:pt x="4003" y="2804"/>
                  </a:lnTo>
                  <a:cubicBezTo>
                    <a:pt x="4230" y="2804"/>
                    <a:pt x="4458" y="2986"/>
                    <a:pt x="4549" y="3168"/>
                  </a:cubicBezTo>
                  <a:cubicBezTo>
                    <a:pt x="4639" y="2122"/>
                    <a:pt x="4458" y="1849"/>
                    <a:pt x="4458" y="1849"/>
                  </a:cubicBezTo>
                  <a:cubicBezTo>
                    <a:pt x="5685" y="1167"/>
                    <a:pt x="4685" y="75"/>
                    <a:pt x="4685" y="75"/>
                  </a:cubicBezTo>
                  <a:lnTo>
                    <a:pt x="4685" y="75"/>
                  </a:lnTo>
                  <a:cubicBezTo>
                    <a:pt x="4353" y="278"/>
                    <a:pt x="4043" y="354"/>
                    <a:pt x="3725" y="354"/>
                  </a:cubicBezTo>
                  <a:cubicBezTo>
                    <a:pt x="3260" y="354"/>
                    <a:pt x="2778" y="192"/>
                    <a:pt x="2184" y="30"/>
                  </a:cubicBezTo>
                  <a:cubicBezTo>
                    <a:pt x="2103" y="10"/>
                    <a:pt x="2025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1897563" y="910550"/>
              <a:ext cx="59150" cy="20500"/>
            </a:xfrm>
            <a:custGeom>
              <a:rect b="b" l="l" r="r" t="t"/>
              <a:pathLst>
                <a:path extrusionOk="0" h="820" w="2366">
                  <a:moveTo>
                    <a:pt x="1001" y="819"/>
                  </a:moveTo>
                  <a:lnTo>
                    <a:pt x="0" y="46"/>
                  </a:lnTo>
                  <a:lnTo>
                    <a:pt x="1001" y="819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2365" y="137"/>
                  </a:lnTo>
                  <a:lnTo>
                    <a:pt x="2001" y="1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895288" y="910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922563" y="931025"/>
              <a:ext cx="1175" cy="1150"/>
            </a:xfrm>
            <a:custGeom>
              <a:rect b="b" l="l" r="r" t="t"/>
              <a:pathLst>
                <a:path extrusionOk="0" h="46" w="47">
                  <a:moveTo>
                    <a:pt x="1" y="0"/>
                  </a:moveTo>
                  <a:lnTo>
                    <a:pt x="1" y="0"/>
                  </a:lnTo>
                  <a:lnTo>
                    <a:pt x="46" y="46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1960088" y="9139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1895288" y="885550"/>
              <a:ext cx="52325" cy="43225"/>
            </a:xfrm>
            <a:custGeom>
              <a:rect b="b" l="l" r="r" t="t"/>
              <a:pathLst>
                <a:path extrusionOk="0" h="1729" w="2093">
                  <a:moveTo>
                    <a:pt x="46" y="0"/>
                  </a:moveTo>
                  <a:lnTo>
                    <a:pt x="0" y="1001"/>
                  </a:lnTo>
                  <a:lnTo>
                    <a:pt x="91" y="1046"/>
                  </a:lnTo>
                  <a:lnTo>
                    <a:pt x="1092" y="1728"/>
                  </a:lnTo>
                  <a:lnTo>
                    <a:pt x="2092" y="955"/>
                  </a:lnTo>
                  <a:lnTo>
                    <a:pt x="2092" y="0"/>
                  </a:lnTo>
                  <a:cubicBezTo>
                    <a:pt x="1820" y="228"/>
                    <a:pt x="1456" y="364"/>
                    <a:pt x="1092" y="364"/>
                  </a:cubicBezTo>
                  <a:cubicBezTo>
                    <a:pt x="683" y="364"/>
                    <a:pt x="319" y="228"/>
                    <a:pt x="46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867988" y="825275"/>
              <a:ext cx="14825" cy="28450"/>
            </a:xfrm>
            <a:custGeom>
              <a:rect b="b" l="l" r="r" t="t"/>
              <a:pathLst>
                <a:path extrusionOk="0" h="1138" w="593">
                  <a:moveTo>
                    <a:pt x="592" y="1"/>
                  </a:moveTo>
                  <a:cubicBezTo>
                    <a:pt x="319" y="1"/>
                    <a:pt x="137" y="183"/>
                    <a:pt x="46" y="410"/>
                  </a:cubicBezTo>
                  <a:cubicBezTo>
                    <a:pt x="46" y="456"/>
                    <a:pt x="1" y="501"/>
                    <a:pt x="1" y="546"/>
                  </a:cubicBezTo>
                  <a:cubicBezTo>
                    <a:pt x="1" y="865"/>
                    <a:pt x="228" y="1138"/>
                    <a:pt x="592" y="1138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1960088" y="825275"/>
              <a:ext cx="14800" cy="28450"/>
            </a:xfrm>
            <a:custGeom>
              <a:rect b="b" l="l" r="r" t="t"/>
              <a:pathLst>
                <a:path extrusionOk="0" h="1138" w="592">
                  <a:moveTo>
                    <a:pt x="1" y="1"/>
                  </a:moveTo>
                  <a:lnTo>
                    <a:pt x="1" y="910"/>
                  </a:lnTo>
                  <a:lnTo>
                    <a:pt x="1" y="1138"/>
                  </a:lnTo>
                  <a:cubicBezTo>
                    <a:pt x="319" y="1138"/>
                    <a:pt x="592" y="910"/>
                    <a:pt x="592" y="546"/>
                  </a:cubicBezTo>
                  <a:cubicBezTo>
                    <a:pt x="592" y="501"/>
                    <a:pt x="592" y="456"/>
                    <a:pt x="547" y="410"/>
                  </a:cubicBezTo>
                  <a:cubicBezTo>
                    <a:pt x="456" y="183"/>
                    <a:pt x="228" y="1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1882788" y="800275"/>
              <a:ext cx="77325" cy="94375"/>
            </a:xfrm>
            <a:custGeom>
              <a:rect b="b" l="l" r="r" t="t"/>
              <a:pathLst>
                <a:path extrusionOk="0" h="3775" w="3093">
                  <a:moveTo>
                    <a:pt x="1001" y="0"/>
                  </a:moveTo>
                  <a:cubicBezTo>
                    <a:pt x="137" y="500"/>
                    <a:pt x="0" y="546"/>
                    <a:pt x="0" y="546"/>
                  </a:cubicBezTo>
                  <a:lnTo>
                    <a:pt x="0" y="1001"/>
                  </a:lnTo>
                  <a:lnTo>
                    <a:pt x="0" y="2092"/>
                  </a:lnTo>
                  <a:lnTo>
                    <a:pt x="0" y="2274"/>
                  </a:lnTo>
                  <a:cubicBezTo>
                    <a:pt x="0" y="2683"/>
                    <a:pt x="228" y="3093"/>
                    <a:pt x="500" y="3411"/>
                  </a:cubicBezTo>
                  <a:cubicBezTo>
                    <a:pt x="773" y="3639"/>
                    <a:pt x="1137" y="3775"/>
                    <a:pt x="1501" y="3775"/>
                  </a:cubicBezTo>
                  <a:cubicBezTo>
                    <a:pt x="1910" y="3775"/>
                    <a:pt x="2320" y="3684"/>
                    <a:pt x="2592" y="3457"/>
                  </a:cubicBezTo>
                  <a:cubicBezTo>
                    <a:pt x="2911" y="3184"/>
                    <a:pt x="3093" y="2774"/>
                    <a:pt x="3093" y="2320"/>
                  </a:cubicBezTo>
                  <a:lnTo>
                    <a:pt x="3093" y="2138"/>
                  </a:lnTo>
                  <a:lnTo>
                    <a:pt x="3093" y="1910"/>
                  </a:lnTo>
                  <a:lnTo>
                    <a:pt x="3093" y="1001"/>
                  </a:lnTo>
                  <a:lnTo>
                    <a:pt x="3093" y="773"/>
                  </a:lnTo>
                  <a:lnTo>
                    <a:pt x="3093" y="319"/>
                  </a:lnTo>
                  <a:cubicBezTo>
                    <a:pt x="2863" y="370"/>
                    <a:pt x="2645" y="390"/>
                    <a:pt x="2444" y="390"/>
                  </a:cubicBezTo>
                  <a:cubicBezTo>
                    <a:pt x="1571" y="390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1805463" y="913975"/>
              <a:ext cx="230825" cy="234225"/>
            </a:xfrm>
            <a:custGeom>
              <a:rect b="b" l="l" r="r" t="t"/>
              <a:pathLst>
                <a:path extrusionOk="0" h="9369" w="9233">
                  <a:moveTo>
                    <a:pt x="3093" y="0"/>
                  </a:moveTo>
                  <a:lnTo>
                    <a:pt x="1547" y="409"/>
                  </a:lnTo>
                  <a:cubicBezTo>
                    <a:pt x="819" y="591"/>
                    <a:pt x="273" y="1228"/>
                    <a:pt x="137" y="1956"/>
                  </a:cubicBezTo>
                  <a:lnTo>
                    <a:pt x="0" y="3457"/>
                  </a:lnTo>
                  <a:lnTo>
                    <a:pt x="0" y="9369"/>
                  </a:lnTo>
                  <a:lnTo>
                    <a:pt x="1683" y="9369"/>
                  </a:lnTo>
                  <a:lnTo>
                    <a:pt x="1683" y="9324"/>
                  </a:lnTo>
                  <a:lnTo>
                    <a:pt x="1683" y="8732"/>
                  </a:lnTo>
                  <a:lnTo>
                    <a:pt x="7459" y="8732"/>
                  </a:lnTo>
                  <a:lnTo>
                    <a:pt x="7459" y="9369"/>
                  </a:lnTo>
                  <a:lnTo>
                    <a:pt x="9233" y="9369"/>
                  </a:lnTo>
                  <a:lnTo>
                    <a:pt x="9233" y="3457"/>
                  </a:lnTo>
                  <a:lnTo>
                    <a:pt x="9142" y="1956"/>
                  </a:lnTo>
                  <a:cubicBezTo>
                    <a:pt x="9006" y="1228"/>
                    <a:pt x="8460" y="682"/>
                    <a:pt x="7732" y="409"/>
                  </a:cubicBezTo>
                  <a:lnTo>
                    <a:pt x="6186" y="0"/>
                  </a:lnTo>
                  <a:lnTo>
                    <a:pt x="5731" y="1501"/>
                  </a:lnTo>
                  <a:lnTo>
                    <a:pt x="5504" y="1274"/>
                  </a:lnTo>
                  <a:lnTo>
                    <a:pt x="5185" y="1865"/>
                  </a:lnTo>
                  <a:lnTo>
                    <a:pt x="5595" y="5685"/>
                  </a:lnTo>
                  <a:lnTo>
                    <a:pt x="4685" y="6913"/>
                  </a:lnTo>
                  <a:lnTo>
                    <a:pt x="3821" y="5685"/>
                  </a:lnTo>
                  <a:lnTo>
                    <a:pt x="4139" y="1910"/>
                  </a:lnTo>
                  <a:lnTo>
                    <a:pt x="3821" y="1365"/>
                  </a:lnTo>
                  <a:lnTo>
                    <a:pt x="3593" y="150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1816838" y="1148200"/>
              <a:ext cx="35275" cy="49825"/>
            </a:xfrm>
            <a:custGeom>
              <a:rect b="b" l="l" r="r" t="t"/>
              <a:pathLst>
                <a:path extrusionOk="0" h="1993" w="1411">
                  <a:moveTo>
                    <a:pt x="0" y="0"/>
                  </a:moveTo>
                  <a:lnTo>
                    <a:pt x="0" y="773"/>
                  </a:lnTo>
                  <a:cubicBezTo>
                    <a:pt x="0" y="1182"/>
                    <a:pt x="228" y="1592"/>
                    <a:pt x="364" y="1819"/>
                  </a:cubicBezTo>
                  <a:cubicBezTo>
                    <a:pt x="430" y="1918"/>
                    <a:pt x="543" y="1992"/>
                    <a:pt x="669" y="1992"/>
                  </a:cubicBezTo>
                  <a:cubicBezTo>
                    <a:pt x="717" y="1992"/>
                    <a:pt x="768" y="1981"/>
                    <a:pt x="819" y="1956"/>
                  </a:cubicBezTo>
                  <a:cubicBezTo>
                    <a:pt x="910" y="1910"/>
                    <a:pt x="955" y="1728"/>
                    <a:pt x="910" y="1592"/>
                  </a:cubicBezTo>
                  <a:lnTo>
                    <a:pt x="910" y="1364"/>
                  </a:lnTo>
                  <a:cubicBezTo>
                    <a:pt x="864" y="1319"/>
                    <a:pt x="864" y="1182"/>
                    <a:pt x="864" y="1137"/>
                  </a:cubicBezTo>
                  <a:lnTo>
                    <a:pt x="864" y="773"/>
                  </a:lnTo>
                  <a:cubicBezTo>
                    <a:pt x="864" y="728"/>
                    <a:pt x="1046" y="682"/>
                    <a:pt x="1046" y="682"/>
                  </a:cubicBezTo>
                  <a:lnTo>
                    <a:pt x="1092" y="1364"/>
                  </a:lnTo>
                  <a:cubicBezTo>
                    <a:pt x="1092" y="1455"/>
                    <a:pt x="1183" y="1546"/>
                    <a:pt x="1319" y="1546"/>
                  </a:cubicBezTo>
                  <a:lnTo>
                    <a:pt x="1410" y="1546"/>
                  </a:lnTo>
                  <a:cubicBezTo>
                    <a:pt x="1365" y="1410"/>
                    <a:pt x="1410" y="1364"/>
                    <a:pt x="1410" y="1319"/>
                  </a:cubicBezTo>
                  <a:cubicBezTo>
                    <a:pt x="1410" y="1092"/>
                    <a:pt x="1410" y="682"/>
                    <a:pt x="1365" y="500"/>
                  </a:cubicBezTo>
                  <a:cubicBezTo>
                    <a:pt x="1365" y="409"/>
                    <a:pt x="1319" y="318"/>
                    <a:pt x="1319" y="227"/>
                  </a:cubicBezTo>
                  <a:cubicBezTo>
                    <a:pt x="1274" y="91"/>
                    <a:pt x="1274" y="45"/>
                    <a:pt x="1183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1987388" y="1147050"/>
              <a:ext cx="37550" cy="49825"/>
            </a:xfrm>
            <a:custGeom>
              <a:rect b="b" l="l" r="r" t="t"/>
              <a:pathLst>
                <a:path extrusionOk="0" h="1993" w="1502">
                  <a:moveTo>
                    <a:pt x="273" y="1"/>
                  </a:moveTo>
                  <a:lnTo>
                    <a:pt x="91" y="319"/>
                  </a:lnTo>
                  <a:cubicBezTo>
                    <a:pt x="91" y="364"/>
                    <a:pt x="46" y="501"/>
                    <a:pt x="46" y="546"/>
                  </a:cubicBezTo>
                  <a:cubicBezTo>
                    <a:pt x="46" y="728"/>
                    <a:pt x="46" y="1138"/>
                    <a:pt x="0" y="1365"/>
                  </a:cubicBezTo>
                  <a:cubicBezTo>
                    <a:pt x="0" y="1410"/>
                    <a:pt x="46" y="1456"/>
                    <a:pt x="137" y="1501"/>
                  </a:cubicBezTo>
                  <a:cubicBezTo>
                    <a:pt x="182" y="1501"/>
                    <a:pt x="182" y="1592"/>
                    <a:pt x="228" y="1592"/>
                  </a:cubicBezTo>
                  <a:cubicBezTo>
                    <a:pt x="364" y="1592"/>
                    <a:pt x="410" y="1456"/>
                    <a:pt x="455" y="1410"/>
                  </a:cubicBezTo>
                  <a:lnTo>
                    <a:pt x="501" y="728"/>
                  </a:lnTo>
                  <a:cubicBezTo>
                    <a:pt x="501" y="728"/>
                    <a:pt x="682" y="774"/>
                    <a:pt x="682" y="819"/>
                  </a:cubicBezTo>
                  <a:lnTo>
                    <a:pt x="682" y="1183"/>
                  </a:lnTo>
                  <a:cubicBezTo>
                    <a:pt x="682" y="1274"/>
                    <a:pt x="682" y="1365"/>
                    <a:pt x="637" y="1410"/>
                  </a:cubicBezTo>
                  <a:lnTo>
                    <a:pt x="592" y="1592"/>
                  </a:lnTo>
                  <a:cubicBezTo>
                    <a:pt x="501" y="1729"/>
                    <a:pt x="592" y="1911"/>
                    <a:pt x="682" y="1956"/>
                  </a:cubicBezTo>
                  <a:cubicBezTo>
                    <a:pt x="733" y="1982"/>
                    <a:pt x="784" y="1993"/>
                    <a:pt x="833" y="1993"/>
                  </a:cubicBezTo>
                  <a:cubicBezTo>
                    <a:pt x="959" y="1993"/>
                    <a:pt x="1072" y="1918"/>
                    <a:pt x="1137" y="1820"/>
                  </a:cubicBezTo>
                  <a:cubicBezTo>
                    <a:pt x="1319" y="1592"/>
                    <a:pt x="1501" y="1183"/>
                    <a:pt x="1501" y="774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1882788" y="910550"/>
              <a:ext cx="39800" cy="43225"/>
            </a:xfrm>
            <a:custGeom>
              <a:rect b="b" l="l" r="r" t="t"/>
              <a:pathLst>
                <a:path extrusionOk="0" h="1729" w="1592">
                  <a:moveTo>
                    <a:pt x="500" y="1"/>
                  </a:moveTo>
                  <a:lnTo>
                    <a:pt x="0" y="137"/>
                  </a:lnTo>
                  <a:lnTo>
                    <a:pt x="455" y="1729"/>
                  </a:lnTo>
                  <a:lnTo>
                    <a:pt x="682" y="1502"/>
                  </a:lnTo>
                  <a:lnTo>
                    <a:pt x="1592" y="819"/>
                  </a:lnTo>
                  <a:lnTo>
                    <a:pt x="591" y="46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1922563" y="910550"/>
              <a:ext cx="37550" cy="43225"/>
            </a:xfrm>
            <a:custGeom>
              <a:rect b="b" l="l" r="r" t="t"/>
              <a:pathLst>
                <a:path extrusionOk="0" h="1729" w="1502">
                  <a:moveTo>
                    <a:pt x="1001" y="1"/>
                  </a:moveTo>
                  <a:lnTo>
                    <a:pt x="1" y="819"/>
                  </a:lnTo>
                  <a:lnTo>
                    <a:pt x="46" y="865"/>
                  </a:lnTo>
                  <a:lnTo>
                    <a:pt x="774" y="1502"/>
                  </a:lnTo>
                  <a:lnTo>
                    <a:pt x="1047" y="1729"/>
                  </a:lnTo>
                  <a:lnTo>
                    <a:pt x="1502" y="137"/>
                  </a:lnTo>
                  <a:lnTo>
                    <a:pt x="1365" y="137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1899838" y="931025"/>
              <a:ext cx="42100" cy="30725"/>
            </a:xfrm>
            <a:custGeom>
              <a:rect b="b" l="l" r="r" t="t"/>
              <a:pathLst>
                <a:path extrusionOk="0" h="1229" w="1684">
                  <a:moveTo>
                    <a:pt x="910" y="0"/>
                  </a:moveTo>
                  <a:lnTo>
                    <a:pt x="0" y="683"/>
                  </a:lnTo>
                  <a:lnTo>
                    <a:pt x="364" y="1228"/>
                  </a:lnTo>
                  <a:lnTo>
                    <a:pt x="1319" y="1228"/>
                  </a:lnTo>
                  <a:lnTo>
                    <a:pt x="1683" y="683"/>
                  </a:lnTo>
                  <a:lnTo>
                    <a:pt x="955" y="4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1900963" y="961725"/>
              <a:ext cx="42100" cy="126225"/>
            </a:xfrm>
            <a:custGeom>
              <a:rect b="b" l="l" r="r" t="t"/>
              <a:pathLst>
                <a:path extrusionOk="0" h="5049" w="1684">
                  <a:moveTo>
                    <a:pt x="319" y="0"/>
                  </a:moveTo>
                  <a:lnTo>
                    <a:pt x="1" y="3775"/>
                  </a:lnTo>
                  <a:lnTo>
                    <a:pt x="774" y="5049"/>
                  </a:lnTo>
                  <a:lnTo>
                    <a:pt x="1684" y="3821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3"/>
          <p:cNvGrpSpPr/>
          <p:nvPr/>
        </p:nvGrpSpPr>
        <p:grpSpPr>
          <a:xfrm>
            <a:off x="8191138" y="2169536"/>
            <a:ext cx="275100" cy="524540"/>
            <a:chOff x="8191138" y="2169536"/>
            <a:chExt cx="275100" cy="524540"/>
          </a:xfrm>
        </p:grpSpPr>
        <p:sp>
          <p:nvSpPr>
            <p:cNvPr id="272" name="Google Shape;272;p13"/>
            <p:cNvSpPr/>
            <p:nvPr/>
          </p:nvSpPr>
          <p:spPr>
            <a:xfrm>
              <a:off x="8191138" y="2656875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8278335" y="2421596"/>
              <a:ext cx="1555" cy="14616"/>
            </a:xfrm>
            <a:custGeom>
              <a:rect b="b" l="l" r="r" t="t"/>
              <a:pathLst>
                <a:path extrusionOk="0" fill="none" h="865" w="92">
                  <a:moveTo>
                    <a:pt x="46" y="638"/>
                  </a:moveTo>
                  <a:lnTo>
                    <a:pt x="46" y="638"/>
                  </a:lnTo>
                  <a:cubicBezTo>
                    <a:pt x="46" y="683"/>
                    <a:pt x="92" y="774"/>
                    <a:pt x="92" y="865"/>
                  </a:cubicBezTo>
                  <a:lnTo>
                    <a:pt x="92" y="1"/>
                  </a:lnTo>
                  <a:lnTo>
                    <a:pt x="1" y="1"/>
                  </a:lnTo>
                  <a:lnTo>
                    <a:pt x="1" y="6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8375174" y="2421596"/>
              <a:ext cx="2315" cy="15394"/>
            </a:xfrm>
            <a:custGeom>
              <a:rect b="b" l="l" r="r" t="t"/>
              <a:pathLst>
                <a:path extrusionOk="0" fill="none" h="911" w="137">
                  <a:moveTo>
                    <a:pt x="137" y="638"/>
                  </a:moveTo>
                  <a:lnTo>
                    <a:pt x="137" y="1"/>
                  </a:lnTo>
                  <a:lnTo>
                    <a:pt x="0" y="1"/>
                  </a:lnTo>
                  <a:lnTo>
                    <a:pt x="0" y="910"/>
                  </a:lnTo>
                  <a:cubicBezTo>
                    <a:pt x="46" y="774"/>
                    <a:pt x="137" y="683"/>
                    <a:pt x="137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8247598" y="2644457"/>
              <a:ext cx="65343" cy="28455"/>
            </a:xfrm>
            <a:custGeom>
              <a:rect b="b" l="l" r="r" t="t"/>
              <a:pathLst>
                <a:path extrusionOk="0" h="1684" w="3867">
                  <a:moveTo>
                    <a:pt x="1820" y="1"/>
                  </a:moveTo>
                  <a:cubicBezTo>
                    <a:pt x="956" y="274"/>
                    <a:pt x="455" y="683"/>
                    <a:pt x="228" y="1002"/>
                  </a:cubicBezTo>
                  <a:cubicBezTo>
                    <a:pt x="0" y="1320"/>
                    <a:pt x="228" y="1684"/>
                    <a:pt x="546" y="1684"/>
                  </a:cubicBezTo>
                  <a:lnTo>
                    <a:pt x="3866" y="1684"/>
                  </a:lnTo>
                  <a:lnTo>
                    <a:pt x="3866" y="592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8344421" y="2644457"/>
              <a:ext cx="65343" cy="28455"/>
            </a:xfrm>
            <a:custGeom>
              <a:rect b="b" l="l" r="r" t="t"/>
              <a:pathLst>
                <a:path extrusionOk="0" h="1684" w="3867">
                  <a:moveTo>
                    <a:pt x="2002" y="1"/>
                  </a:moveTo>
                  <a:lnTo>
                    <a:pt x="1" y="592"/>
                  </a:lnTo>
                  <a:lnTo>
                    <a:pt x="1" y="1684"/>
                  </a:lnTo>
                  <a:lnTo>
                    <a:pt x="3321" y="1684"/>
                  </a:lnTo>
                  <a:cubicBezTo>
                    <a:pt x="3639" y="1684"/>
                    <a:pt x="3867" y="1320"/>
                    <a:pt x="3639" y="1002"/>
                  </a:cubicBezTo>
                  <a:cubicBezTo>
                    <a:pt x="3412" y="683"/>
                    <a:pt x="2912" y="274"/>
                    <a:pt x="2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8279875" y="2421600"/>
              <a:ext cx="98394" cy="235259"/>
            </a:xfrm>
            <a:custGeom>
              <a:rect b="b" l="l" r="r" t="t"/>
              <a:pathLst>
                <a:path extrusionOk="0" h="13782" w="5823">
                  <a:moveTo>
                    <a:pt x="137" y="1"/>
                  </a:moveTo>
                  <a:lnTo>
                    <a:pt x="137" y="865"/>
                  </a:lnTo>
                  <a:cubicBezTo>
                    <a:pt x="183" y="956"/>
                    <a:pt x="183" y="1092"/>
                    <a:pt x="183" y="1138"/>
                  </a:cubicBezTo>
                  <a:cubicBezTo>
                    <a:pt x="183" y="1320"/>
                    <a:pt x="183" y="1684"/>
                    <a:pt x="228" y="1911"/>
                  </a:cubicBezTo>
                  <a:cubicBezTo>
                    <a:pt x="228" y="2047"/>
                    <a:pt x="183" y="2093"/>
                    <a:pt x="137" y="2093"/>
                  </a:cubicBezTo>
                  <a:lnTo>
                    <a:pt x="1" y="13144"/>
                  </a:lnTo>
                  <a:lnTo>
                    <a:pt x="2047" y="13736"/>
                  </a:lnTo>
                  <a:lnTo>
                    <a:pt x="2957" y="2730"/>
                  </a:lnTo>
                  <a:lnTo>
                    <a:pt x="3821" y="13781"/>
                  </a:lnTo>
                  <a:lnTo>
                    <a:pt x="5822" y="13190"/>
                  </a:lnTo>
                  <a:lnTo>
                    <a:pt x="5686" y="2093"/>
                  </a:lnTo>
                  <a:cubicBezTo>
                    <a:pt x="5640" y="2047"/>
                    <a:pt x="5595" y="2002"/>
                    <a:pt x="5595" y="1911"/>
                  </a:cubicBezTo>
                  <a:cubicBezTo>
                    <a:pt x="5595" y="1684"/>
                    <a:pt x="5595" y="1320"/>
                    <a:pt x="5640" y="1138"/>
                  </a:cubicBezTo>
                  <a:cubicBezTo>
                    <a:pt x="5640" y="1092"/>
                    <a:pt x="5640" y="1001"/>
                    <a:pt x="5686" y="910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8250673" y="2270211"/>
              <a:ext cx="154477" cy="151402"/>
            </a:xfrm>
            <a:custGeom>
              <a:rect b="b" l="l" r="r" t="t"/>
              <a:pathLst>
                <a:path extrusionOk="0" h="8960" w="9142">
                  <a:moveTo>
                    <a:pt x="3502" y="0"/>
                  </a:moveTo>
                  <a:lnTo>
                    <a:pt x="1456" y="592"/>
                  </a:lnTo>
                  <a:cubicBezTo>
                    <a:pt x="728" y="773"/>
                    <a:pt x="228" y="1365"/>
                    <a:pt x="46" y="2138"/>
                  </a:cubicBezTo>
                  <a:lnTo>
                    <a:pt x="0" y="3684"/>
                  </a:lnTo>
                  <a:lnTo>
                    <a:pt x="1683" y="3684"/>
                  </a:lnTo>
                  <a:lnTo>
                    <a:pt x="1683" y="8960"/>
                  </a:lnTo>
                  <a:lnTo>
                    <a:pt x="7505" y="8960"/>
                  </a:lnTo>
                  <a:lnTo>
                    <a:pt x="7505" y="3684"/>
                  </a:lnTo>
                  <a:lnTo>
                    <a:pt x="9142" y="3684"/>
                  </a:lnTo>
                  <a:lnTo>
                    <a:pt x="9096" y="2138"/>
                  </a:lnTo>
                  <a:cubicBezTo>
                    <a:pt x="8914" y="1410"/>
                    <a:pt x="8414" y="819"/>
                    <a:pt x="7641" y="592"/>
                  </a:cubicBezTo>
                  <a:lnTo>
                    <a:pt x="5594" y="0"/>
                  </a:lnTo>
                  <a:lnTo>
                    <a:pt x="5140" y="364"/>
                  </a:lnTo>
                  <a:cubicBezTo>
                    <a:pt x="4980" y="501"/>
                    <a:pt x="4776" y="569"/>
                    <a:pt x="4565" y="569"/>
                  </a:cubicBezTo>
                  <a:cubicBezTo>
                    <a:pt x="4355" y="569"/>
                    <a:pt x="4139" y="501"/>
                    <a:pt x="3957" y="364"/>
                  </a:cubicBezTo>
                  <a:lnTo>
                    <a:pt x="3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8293711" y="2169536"/>
              <a:ext cx="69939" cy="53819"/>
            </a:xfrm>
            <a:custGeom>
              <a:rect b="b" l="l" r="r" t="t"/>
              <a:pathLst>
                <a:path extrusionOk="0" h="3185" w="4139">
                  <a:moveTo>
                    <a:pt x="2001" y="0"/>
                  </a:moveTo>
                  <a:cubicBezTo>
                    <a:pt x="910" y="0"/>
                    <a:pt x="0" y="910"/>
                    <a:pt x="0" y="2002"/>
                  </a:cubicBezTo>
                  <a:lnTo>
                    <a:pt x="0" y="2047"/>
                  </a:lnTo>
                  <a:lnTo>
                    <a:pt x="0" y="3184"/>
                  </a:lnTo>
                  <a:cubicBezTo>
                    <a:pt x="46" y="2866"/>
                    <a:pt x="228" y="2684"/>
                    <a:pt x="501" y="2684"/>
                  </a:cubicBezTo>
                  <a:lnTo>
                    <a:pt x="501" y="2229"/>
                  </a:lnTo>
                  <a:cubicBezTo>
                    <a:pt x="501" y="2229"/>
                    <a:pt x="1683" y="2092"/>
                    <a:pt x="2729" y="1547"/>
                  </a:cubicBezTo>
                  <a:cubicBezTo>
                    <a:pt x="2729" y="1547"/>
                    <a:pt x="3184" y="2047"/>
                    <a:pt x="3639" y="2229"/>
                  </a:cubicBezTo>
                  <a:lnTo>
                    <a:pt x="3639" y="2684"/>
                  </a:lnTo>
                  <a:cubicBezTo>
                    <a:pt x="3866" y="2684"/>
                    <a:pt x="4093" y="2866"/>
                    <a:pt x="4139" y="3093"/>
                  </a:cubicBezTo>
                  <a:lnTo>
                    <a:pt x="4139" y="2047"/>
                  </a:lnTo>
                  <a:lnTo>
                    <a:pt x="4139" y="2002"/>
                  </a:lnTo>
                  <a:cubicBezTo>
                    <a:pt x="4139" y="910"/>
                    <a:pt x="3229" y="0"/>
                    <a:pt x="21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8310609" y="2255612"/>
              <a:ext cx="36144" cy="24991"/>
            </a:xfrm>
            <a:custGeom>
              <a:rect b="b" l="l" r="r" t="t"/>
              <a:pathLst>
                <a:path extrusionOk="0" h="1479" w="2139">
                  <a:moveTo>
                    <a:pt x="1" y="0"/>
                  </a:moveTo>
                  <a:lnTo>
                    <a:pt x="1" y="955"/>
                  </a:lnTo>
                  <a:lnTo>
                    <a:pt x="456" y="1274"/>
                  </a:lnTo>
                  <a:cubicBezTo>
                    <a:pt x="638" y="1410"/>
                    <a:pt x="854" y="1478"/>
                    <a:pt x="1070" y="1478"/>
                  </a:cubicBezTo>
                  <a:cubicBezTo>
                    <a:pt x="1286" y="1478"/>
                    <a:pt x="1502" y="1410"/>
                    <a:pt x="1684" y="1274"/>
                  </a:cubicBezTo>
                  <a:lnTo>
                    <a:pt x="2138" y="955"/>
                  </a:lnTo>
                  <a:lnTo>
                    <a:pt x="2138" y="0"/>
                  </a:lnTo>
                  <a:cubicBezTo>
                    <a:pt x="1820" y="228"/>
                    <a:pt x="1502" y="364"/>
                    <a:pt x="1092" y="364"/>
                  </a:cubicBezTo>
                  <a:cubicBezTo>
                    <a:pt x="683" y="364"/>
                    <a:pt x="319" y="228"/>
                    <a:pt x="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8293711" y="2214872"/>
              <a:ext cx="9243" cy="18469"/>
            </a:xfrm>
            <a:custGeom>
              <a:rect b="b" l="l" r="r" t="t"/>
              <a:pathLst>
                <a:path extrusionOk="0" h="1093" w="547">
                  <a:moveTo>
                    <a:pt x="501" y="1"/>
                  </a:moveTo>
                  <a:cubicBezTo>
                    <a:pt x="228" y="1"/>
                    <a:pt x="0" y="228"/>
                    <a:pt x="0" y="456"/>
                  </a:cubicBezTo>
                  <a:lnTo>
                    <a:pt x="0" y="501"/>
                  </a:lnTo>
                  <a:cubicBezTo>
                    <a:pt x="0" y="774"/>
                    <a:pt x="228" y="1092"/>
                    <a:pt x="546" y="1092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8355184" y="2214872"/>
              <a:ext cx="9243" cy="19229"/>
            </a:xfrm>
            <a:custGeom>
              <a:rect b="b" l="l" r="r" t="t"/>
              <a:pathLst>
                <a:path extrusionOk="0" h="1138" w="547">
                  <a:moveTo>
                    <a:pt x="1" y="1"/>
                  </a:moveTo>
                  <a:lnTo>
                    <a:pt x="1" y="910"/>
                  </a:lnTo>
                  <a:lnTo>
                    <a:pt x="1" y="1138"/>
                  </a:lnTo>
                  <a:cubicBezTo>
                    <a:pt x="274" y="1138"/>
                    <a:pt x="546" y="910"/>
                    <a:pt x="546" y="546"/>
                  </a:cubicBezTo>
                  <a:cubicBezTo>
                    <a:pt x="546" y="501"/>
                    <a:pt x="546" y="456"/>
                    <a:pt x="501" y="410"/>
                  </a:cubicBezTo>
                  <a:cubicBezTo>
                    <a:pt x="455" y="183"/>
                    <a:pt x="274" y="1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8302160" y="2195659"/>
              <a:ext cx="53041" cy="66103"/>
            </a:xfrm>
            <a:custGeom>
              <a:rect b="b" l="l" r="r" t="t"/>
              <a:pathLst>
                <a:path extrusionOk="0" h="3912" w="3139">
                  <a:moveTo>
                    <a:pt x="2229" y="1"/>
                  </a:moveTo>
                  <a:cubicBezTo>
                    <a:pt x="1183" y="592"/>
                    <a:pt x="1" y="683"/>
                    <a:pt x="1" y="683"/>
                  </a:cubicBezTo>
                  <a:lnTo>
                    <a:pt x="1" y="1138"/>
                  </a:lnTo>
                  <a:lnTo>
                    <a:pt x="1" y="2229"/>
                  </a:lnTo>
                  <a:lnTo>
                    <a:pt x="1" y="2411"/>
                  </a:lnTo>
                  <a:cubicBezTo>
                    <a:pt x="1" y="2820"/>
                    <a:pt x="228" y="3230"/>
                    <a:pt x="501" y="3548"/>
                  </a:cubicBezTo>
                  <a:cubicBezTo>
                    <a:pt x="819" y="3776"/>
                    <a:pt x="1138" y="3912"/>
                    <a:pt x="1547" y="3912"/>
                  </a:cubicBezTo>
                  <a:cubicBezTo>
                    <a:pt x="1911" y="3912"/>
                    <a:pt x="2320" y="3776"/>
                    <a:pt x="2638" y="3548"/>
                  </a:cubicBezTo>
                  <a:cubicBezTo>
                    <a:pt x="2957" y="3230"/>
                    <a:pt x="3139" y="2820"/>
                    <a:pt x="3139" y="2411"/>
                  </a:cubicBezTo>
                  <a:lnTo>
                    <a:pt x="3139" y="2229"/>
                  </a:lnTo>
                  <a:lnTo>
                    <a:pt x="3139" y="2002"/>
                  </a:lnTo>
                  <a:lnTo>
                    <a:pt x="3139" y="1092"/>
                  </a:lnTo>
                  <a:lnTo>
                    <a:pt x="3139" y="683"/>
                  </a:lnTo>
                  <a:cubicBezTo>
                    <a:pt x="2684" y="501"/>
                    <a:pt x="2229" y="1"/>
                    <a:pt x="2229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8257574" y="2332450"/>
              <a:ext cx="27974" cy="132496"/>
            </a:xfrm>
            <a:custGeom>
              <a:rect b="b" l="l" r="r" t="t"/>
              <a:pathLst>
                <a:path extrusionOk="0" h="7840" w="1457">
                  <a:moveTo>
                    <a:pt x="1" y="0"/>
                  </a:moveTo>
                  <a:lnTo>
                    <a:pt x="1" y="5822"/>
                  </a:lnTo>
                  <a:lnTo>
                    <a:pt x="1" y="6640"/>
                  </a:lnTo>
                  <a:cubicBezTo>
                    <a:pt x="1" y="7050"/>
                    <a:pt x="228" y="7413"/>
                    <a:pt x="365" y="7641"/>
                  </a:cubicBezTo>
                  <a:cubicBezTo>
                    <a:pt x="434" y="7780"/>
                    <a:pt x="557" y="7839"/>
                    <a:pt x="692" y="7839"/>
                  </a:cubicBezTo>
                  <a:cubicBezTo>
                    <a:pt x="733" y="7839"/>
                    <a:pt x="776" y="7833"/>
                    <a:pt x="819" y="7823"/>
                  </a:cubicBezTo>
                  <a:cubicBezTo>
                    <a:pt x="910" y="7777"/>
                    <a:pt x="1001" y="7595"/>
                    <a:pt x="910" y="7413"/>
                  </a:cubicBezTo>
                  <a:lnTo>
                    <a:pt x="865" y="7231"/>
                  </a:lnTo>
                  <a:cubicBezTo>
                    <a:pt x="819" y="7186"/>
                    <a:pt x="819" y="7095"/>
                    <a:pt x="819" y="7004"/>
                  </a:cubicBezTo>
                  <a:lnTo>
                    <a:pt x="819" y="6686"/>
                  </a:lnTo>
                  <a:cubicBezTo>
                    <a:pt x="819" y="6640"/>
                    <a:pt x="1001" y="6549"/>
                    <a:pt x="1001" y="6549"/>
                  </a:cubicBezTo>
                  <a:lnTo>
                    <a:pt x="1047" y="7231"/>
                  </a:lnTo>
                  <a:cubicBezTo>
                    <a:pt x="1047" y="7368"/>
                    <a:pt x="1138" y="7413"/>
                    <a:pt x="1274" y="7413"/>
                  </a:cubicBezTo>
                  <a:lnTo>
                    <a:pt x="1365" y="7413"/>
                  </a:lnTo>
                  <a:cubicBezTo>
                    <a:pt x="1456" y="7368"/>
                    <a:pt x="1456" y="7322"/>
                    <a:pt x="1456" y="7186"/>
                  </a:cubicBezTo>
                  <a:cubicBezTo>
                    <a:pt x="1456" y="6959"/>
                    <a:pt x="1456" y="6595"/>
                    <a:pt x="1411" y="6413"/>
                  </a:cubicBezTo>
                  <a:cubicBezTo>
                    <a:pt x="1411" y="6276"/>
                    <a:pt x="1320" y="6231"/>
                    <a:pt x="1320" y="6140"/>
                  </a:cubicBezTo>
                  <a:cubicBezTo>
                    <a:pt x="1274" y="6003"/>
                    <a:pt x="1274" y="5958"/>
                    <a:pt x="1229" y="5913"/>
                  </a:cubicBezTo>
                  <a:lnTo>
                    <a:pt x="1229" y="5276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8372850" y="2330050"/>
              <a:ext cx="25399" cy="135978"/>
            </a:xfrm>
            <a:custGeom>
              <a:rect b="b" l="l" r="r" t="t"/>
              <a:pathLst>
                <a:path extrusionOk="0" h="7860" w="1502">
                  <a:moveTo>
                    <a:pt x="274" y="1"/>
                  </a:moveTo>
                  <a:lnTo>
                    <a:pt x="274" y="5231"/>
                  </a:lnTo>
                  <a:lnTo>
                    <a:pt x="274" y="5868"/>
                  </a:lnTo>
                  <a:cubicBezTo>
                    <a:pt x="183" y="5913"/>
                    <a:pt x="183" y="6095"/>
                    <a:pt x="137" y="6186"/>
                  </a:cubicBezTo>
                  <a:cubicBezTo>
                    <a:pt x="137" y="6231"/>
                    <a:pt x="92" y="6368"/>
                    <a:pt x="92" y="6413"/>
                  </a:cubicBezTo>
                  <a:cubicBezTo>
                    <a:pt x="92" y="6595"/>
                    <a:pt x="92" y="7005"/>
                    <a:pt x="1" y="7232"/>
                  </a:cubicBezTo>
                  <a:cubicBezTo>
                    <a:pt x="1" y="7277"/>
                    <a:pt x="92" y="7323"/>
                    <a:pt x="137" y="7368"/>
                  </a:cubicBezTo>
                  <a:cubicBezTo>
                    <a:pt x="183" y="7368"/>
                    <a:pt x="183" y="7459"/>
                    <a:pt x="274" y="7459"/>
                  </a:cubicBezTo>
                  <a:cubicBezTo>
                    <a:pt x="365" y="7459"/>
                    <a:pt x="410" y="7323"/>
                    <a:pt x="501" y="7277"/>
                  </a:cubicBezTo>
                  <a:lnTo>
                    <a:pt x="546" y="6595"/>
                  </a:lnTo>
                  <a:cubicBezTo>
                    <a:pt x="546" y="6595"/>
                    <a:pt x="728" y="6641"/>
                    <a:pt x="728" y="6686"/>
                  </a:cubicBezTo>
                  <a:lnTo>
                    <a:pt x="728" y="7050"/>
                  </a:lnTo>
                  <a:cubicBezTo>
                    <a:pt x="728" y="7141"/>
                    <a:pt x="728" y="7232"/>
                    <a:pt x="637" y="7277"/>
                  </a:cubicBezTo>
                  <a:lnTo>
                    <a:pt x="592" y="7459"/>
                  </a:lnTo>
                  <a:cubicBezTo>
                    <a:pt x="546" y="7596"/>
                    <a:pt x="592" y="7778"/>
                    <a:pt x="728" y="7823"/>
                  </a:cubicBezTo>
                  <a:cubicBezTo>
                    <a:pt x="766" y="7849"/>
                    <a:pt x="808" y="7860"/>
                    <a:pt x="850" y="7860"/>
                  </a:cubicBezTo>
                  <a:cubicBezTo>
                    <a:pt x="959" y="7860"/>
                    <a:pt x="1072" y="7785"/>
                    <a:pt x="1138" y="7687"/>
                  </a:cubicBezTo>
                  <a:cubicBezTo>
                    <a:pt x="1320" y="7459"/>
                    <a:pt x="1502" y="7050"/>
                    <a:pt x="1502" y="6641"/>
                  </a:cubicBezTo>
                  <a:lnTo>
                    <a:pt x="1502" y="5868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5514988" y="1332931"/>
            <a:ext cx="275100" cy="530194"/>
            <a:chOff x="5514988" y="1332931"/>
            <a:chExt cx="275100" cy="530194"/>
          </a:xfrm>
        </p:grpSpPr>
        <p:sp>
          <p:nvSpPr>
            <p:cNvPr id="287" name="Google Shape;287;p13"/>
            <p:cNvSpPr/>
            <p:nvPr/>
          </p:nvSpPr>
          <p:spPr>
            <a:xfrm>
              <a:off x="5571446" y="1808630"/>
              <a:ext cx="65343" cy="28455"/>
            </a:xfrm>
            <a:custGeom>
              <a:rect b="b" l="l" r="r" t="t"/>
              <a:pathLst>
                <a:path extrusionOk="0" h="1684" w="3867">
                  <a:moveTo>
                    <a:pt x="1820" y="1"/>
                  </a:moveTo>
                  <a:cubicBezTo>
                    <a:pt x="911" y="274"/>
                    <a:pt x="456" y="683"/>
                    <a:pt x="228" y="1002"/>
                  </a:cubicBezTo>
                  <a:cubicBezTo>
                    <a:pt x="1" y="1320"/>
                    <a:pt x="228" y="1684"/>
                    <a:pt x="547" y="1684"/>
                  </a:cubicBezTo>
                  <a:lnTo>
                    <a:pt x="3867" y="1684"/>
                  </a:lnTo>
                  <a:lnTo>
                    <a:pt x="3867" y="592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668286" y="1808630"/>
              <a:ext cx="65343" cy="28455"/>
            </a:xfrm>
            <a:custGeom>
              <a:rect b="b" l="l" r="r" t="t"/>
              <a:pathLst>
                <a:path extrusionOk="0" h="1684" w="3867">
                  <a:moveTo>
                    <a:pt x="2002" y="1"/>
                  </a:moveTo>
                  <a:lnTo>
                    <a:pt x="0" y="592"/>
                  </a:lnTo>
                  <a:lnTo>
                    <a:pt x="0" y="1684"/>
                  </a:lnTo>
                  <a:lnTo>
                    <a:pt x="3320" y="1684"/>
                  </a:lnTo>
                  <a:cubicBezTo>
                    <a:pt x="3639" y="1684"/>
                    <a:pt x="3866" y="1320"/>
                    <a:pt x="3639" y="1002"/>
                  </a:cubicBezTo>
                  <a:cubicBezTo>
                    <a:pt x="3411" y="683"/>
                    <a:pt x="2911" y="274"/>
                    <a:pt x="2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5604498" y="1585769"/>
              <a:ext cx="97617" cy="232104"/>
            </a:xfrm>
            <a:custGeom>
              <a:rect b="b" l="l" r="r" t="t"/>
              <a:pathLst>
                <a:path extrusionOk="0" h="13736" w="5777">
                  <a:moveTo>
                    <a:pt x="92" y="1"/>
                  </a:moveTo>
                  <a:lnTo>
                    <a:pt x="92" y="865"/>
                  </a:lnTo>
                  <a:cubicBezTo>
                    <a:pt x="137" y="956"/>
                    <a:pt x="137" y="1092"/>
                    <a:pt x="137" y="1138"/>
                  </a:cubicBezTo>
                  <a:cubicBezTo>
                    <a:pt x="137" y="1320"/>
                    <a:pt x="137" y="1684"/>
                    <a:pt x="183" y="1911"/>
                  </a:cubicBezTo>
                  <a:cubicBezTo>
                    <a:pt x="183" y="2047"/>
                    <a:pt x="137" y="2093"/>
                    <a:pt x="92" y="2093"/>
                  </a:cubicBezTo>
                  <a:lnTo>
                    <a:pt x="1" y="13144"/>
                  </a:lnTo>
                  <a:lnTo>
                    <a:pt x="2002" y="13736"/>
                  </a:lnTo>
                  <a:lnTo>
                    <a:pt x="2911" y="2730"/>
                  </a:lnTo>
                  <a:lnTo>
                    <a:pt x="3912" y="13736"/>
                  </a:lnTo>
                  <a:lnTo>
                    <a:pt x="5777" y="13190"/>
                  </a:lnTo>
                  <a:lnTo>
                    <a:pt x="5686" y="2093"/>
                  </a:lnTo>
                  <a:cubicBezTo>
                    <a:pt x="5595" y="2047"/>
                    <a:pt x="5549" y="2002"/>
                    <a:pt x="5549" y="1911"/>
                  </a:cubicBezTo>
                  <a:cubicBezTo>
                    <a:pt x="5549" y="1684"/>
                    <a:pt x="5549" y="1320"/>
                    <a:pt x="5595" y="1138"/>
                  </a:cubicBezTo>
                  <a:cubicBezTo>
                    <a:pt x="5595" y="1092"/>
                    <a:pt x="5595" y="1001"/>
                    <a:pt x="5686" y="910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5583375" y="1494025"/>
              <a:ext cx="25021" cy="139003"/>
            </a:xfrm>
            <a:custGeom>
              <a:rect b="b" l="l" r="r" t="t"/>
              <a:pathLst>
                <a:path extrusionOk="0" h="7840" w="1411">
                  <a:moveTo>
                    <a:pt x="1" y="0"/>
                  </a:moveTo>
                  <a:lnTo>
                    <a:pt x="1" y="5822"/>
                  </a:lnTo>
                  <a:lnTo>
                    <a:pt x="1" y="6640"/>
                  </a:lnTo>
                  <a:cubicBezTo>
                    <a:pt x="1" y="7050"/>
                    <a:pt x="228" y="7413"/>
                    <a:pt x="319" y="7641"/>
                  </a:cubicBezTo>
                  <a:cubicBezTo>
                    <a:pt x="423" y="7780"/>
                    <a:pt x="554" y="7839"/>
                    <a:pt x="671" y="7839"/>
                  </a:cubicBezTo>
                  <a:cubicBezTo>
                    <a:pt x="707" y="7839"/>
                    <a:pt x="742" y="7833"/>
                    <a:pt x="774" y="7823"/>
                  </a:cubicBezTo>
                  <a:cubicBezTo>
                    <a:pt x="910" y="7777"/>
                    <a:pt x="956" y="7595"/>
                    <a:pt x="910" y="7413"/>
                  </a:cubicBezTo>
                  <a:lnTo>
                    <a:pt x="865" y="7231"/>
                  </a:lnTo>
                  <a:cubicBezTo>
                    <a:pt x="774" y="7186"/>
                    <a:pt x="774" y="7095"/>
                    <a:pt x="774" y="7004"/>
                  </a:cubicBezTo>
                  <a:lnTo>
                    <a:pt x="774" y="6686"/>
                  </a:lnTo>
                  <a:cubicBezTo>
                    <a:pt x="774" y="6640"/>
                    <a:pt x="956" y="6549"/>
                    <a:pt x="956" y="6549"/>
                  </a:cubicBezTo>
                  <a:lnTo>
                    <a:pt x="1001" y="7231"/>
                  </a:lnTo>
                  <a:cubicBezTo>
                    <a:pt x="1001" y="7368"/>
                    <a:pt x="1138" y="7413"/>
                    <a:pt x="1229" y="7413"/>
                  </a:cubicBezTo>
                  <a:lnTo>
                    <a:pt x="1365" y="7413"/>
                  </a:lnTo>
                  <a:cubicBezTo>
                    <a:pt x="1365" y="7368"/>
                    <a:pt x="1411" y="7322"/>
                    <a:pt x="1411" y="7186"/>
                  </a:cubicBezTo>
                  <a:cubicBezTo>
                    <a:pt x="1411" y="6959"/>
                    <a:pt x="1411" y="6595"/>
                    <a:pt x="1365" y="6413"/>
                  </a:cubicBezTo>
                  <a:cubicBezTo>
                    <a:pt x="1365" y="6276"/>
                    <a:pt x="1320" y="6231"/>
                    <a:pt x="1320" y="6140"/>
                  </a:cubicBezTo>
                  <a:cubicBezTo>
                    <a:pt x="1229" y="6003"/>
                    <a:pt x="1229" y="5958"/>
                    <a:pt x="1183" y="5913"/>
                  </a:cubicBezTo>
                  <a:lnTo>
                    <a:pt x="1183" y="5276"/>
                  </a:lnTo>
                  <a:lnTo>
                    <a:pt x="1183" y="1637"/>
                  </a:lnTo>
                  <a:lnTo>
                    <a:pt x="1183" y="46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5697565" y="1493847"/>
              <a:ext cx="25836" cy="139358"/>
            </a:xfrm>
            <a:custGeom>
              <a:rect b="b" l="l" r="r" t="t"/>
              <a:pathLst>
                <a:path extrusionOk="0" h="7860" w="1457">
                  <a:moveTo>
                    <a:pt x="228" y="1"/>
                  </a:moveTo>
                  <a:lnTo>
                    <a:pt x="228" y="1592"/>
                  </a:lnTo>
                  <a:lnTo>
                    <a:pt x="228" y="5231"/>
                  </a:lnTo>
                  <a:lnTo>
                    <a:pt x="228" y="5868"/>
                  </a:lnTo>
                  <a:cubicBezTo>
                    <a:pt x="183" y="5913"/>
                    <a:pt x="183" y="6095"/>
                    <a:pt x="92" y="6186"/>
                  </a:cubicBezTo>
                  <a:cubicBezTo>
                    <a:pt x="92" y="6231"/>
                    <a:pt x="46" y="6368"/>
                    <a:pt x="46" y="6413"/>
                  </a:cubicBezTo>
                  <a:cubicBezTo>
                    <a:pt x="46" y="6595"/>
                    <a:pt x="46" y="7005"/>
                    <a:pt x="1" y="7232"/>
                  </a:cubicBezTo>
                  <a:cubicBezTo>
                    <a:pt x="1" y="7277"/>
                    <a:pt x="46" y="7323"/>
                    <a:pt x="92" y="7368"/>
                  </a:cubicBezTo>
                  <a:cubicBezTo>
                    <a:pt x="183" y="7368"/>
                    <a:pt x="183" y="7459"/>
                    <a:pt x="228" y="7459"/>
                  </a:cubicBezTo>
                  <a:cubicBezTo>
                    <a:pt x="319" y="7459"/>
                    <a:pt x="410" y="7323"/>
                    <a:pt x="455" y="7277"/>
                  </a:cubicBezTo>
                  <a:lnTo>
                    <a:pt x="501" y="6595"/>
                  </a:lnTo>
                  <a:cubicBezTo>
                    <a:pt x="501" y="6595"/>
                    <a:pt x="683" y="6641"/>
                    <a:pt x="683" y="6686"/>
                  </a:cubicBezTo>
                  <a:lnTo>
                    <a:pt x="683" y="7050"/>
                  </a:lnTo>
                  <a:cubicBezTo>
                    <a:pt x="683" y="7141"/>
                    <a:pt x="683" y="7232"/>
                    <a:pt x="637" y="7277"/>
                  </a:cubicBezTo>
                  <a:lnTo>
                    <a:pt x="546" y="7459"/>
                  </a:lnTo>
                  <a:cubicBezTo>
                    <a:pt x="501" y="7596"/>
                    <a:pt x="546" y="7778"/>
                    <a:pt x="683" y="7823"/>
                  </a:cubicBezTo>
                  <a:cubicBezTo>
                    <a:pt x="734" y="7849"/>
                    <a:pt x="781" y="7860"/>
                    <a:pt x="826" y="7860"/>
                  </a:cubicBezTo>
                  <a:cubicBezTo>
                    <a:pt x="941" y="7860"/>
                    <a:pt x="1039" y="7785"/>
                    <a:pt x="1138" y="7687"/>
                  </a:cubicBezTo>
                  <a:cubicBezTo>
                    <a:pt x="1320" y="7459"/>
                    <a:pt x="1456" y="7050"/>
                    <a:pt x="1456" y="6641"/>
                  </a:cubicBezTo>
                  <a:lnTo>
                    <a:pt x="1456" y="5868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5514988" y="1825925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5700185" y="1585769"/>
              <a:ext cx="2332" cy="15394"/>
            </a:xfrm>
            <a:custGeom>
              <a:rect b="b" l="l" r="r" t="t"/>
              <a:pathLst>
                <a:path extrusionOk="0" fill="none" h="911" w="138">
                  <a:moveTo>
                    <a:pt x="137" y="638"/>
                  </a:moveTo>
                  <a:lnTo>
                    <a:pt x="137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92" y="774"/>
                    <a:pt x="137" y="683"/>
                    <a:pt x="137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603362" y="1585769"/>
              <a:ext cx="2315" cy="14616"/>
            </a:xfrm>
            <a:custGeom>
              <a:rect b="b" l="l" r="r" t="t"/>
              <a:pathLst>
                <a:path extrusionOk="0" fill="none" h="865" w="137">
                  <a:moveTo>
                    <a:pt x="46" y="638"/>
                  </a:moveTo>
                  <a:lnTo>
                    <a:pt x="46" y="638"/>
                  </a:lnTo>
                  <a:cubicBezTo>
                    <a:pt x="46" y="683"/>
                    <a:pt x="137" y="774"/>
                    <a:pt x="137" y="865"/>
                  </a:cubicBezTo>
                  <a:lnTo>
                    <a:pt x="137" y="1"/>
                  </a:lnTo>
                  <a:lnTo>
                    <a:pt x="0" y="1"/>
                  </a:lnTo>
                  <a:lnTo>
                    <a:pt x="0" y="6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604123" y="1524295"/>
              <a:ext cx="98394" cy="61490"/>
            </a:xfrm>
            <a:custGeom>
              <a:rect b="b" l="l" r="r" t="t"/>
              <a:pathLst>
                <a:path extrusionOk="0" h="3639" w="5823">
                  <a:moveTo>
                    <a:pt x="1" y="0"/>
                  </a:moveTo>
                  <a:lnTo>
                    <a:pt x="1" y="3639"/>
                  </a:lnTo>
                  <a:lnTo>
                    <a:pt x="5822" y="3639"/>
                  </a:lnTo>
                  <a:lnTo>
                    <a:pt x="5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5575684" y="1434384"/>
              <a:ext cx="154494" cy="63028"/>
            </a:xfrm>
            <a:custGeom>
              <a:rect b="b" l="l" r="r" t="t"/>
              <a:pathLst>
                <a:path extrusionOk="0" h="3730" w="9143">
                  <a:moveTo>
                    <a:pt x="3594" y="0"/>
                  </a:moveTo>
                  <a:lnTo>
                    <a:pt x="1547" y="592"/>
                  </a:lnTo>
                  <a:cubicBezTo>
                    <a:pt x="774" y="773"/>
                    <a:pt x="274" y="1365"/>
                    <a:pt x="92" y="2138"/>
                  </a:cubicBezTo>
                  <a:lnTo>
                    <a:pt x="1" y="3684"/>
                  </a:lnTo>
                  <a:lnTo>
                    <a:pt x="1684" y="3684"/>
                  </a:lnTo>
                  <a:lnTo>
                    <a:pt x="7505" y="3730"/>
                  </a:lnTo>
                  <a:lnTo>
                    <a:pt x="7505" y="3684"/>
                  </a:lnTo>
                  <a:lnTo>
                    <a:pt x="9142" y="3684"/>
                  </a:lnTo>
                  <a:lnTo>
                    <a:pt x="9097" y="2138"/>
                  </a:lnTo>
                  <a:cubicBezTo>
                    <a:pt x="8915" y="1410"/>
                    <a:pt x="8415" y="819"/>
                    <a:pt x="7687" y="592"/>
                  </a:cubicBezTo>
                  <a:lnTo>
                    <a:pt x="5640" y="0"/>
                  </a:lnTo>
                  <a:cubicBezTo>
                    <a:pt x="5322" y="228"/>
                    <a:pt x="4958" y="341"/>
                    <a:pt x="4600" y="341"/>
                  </a:cubicBezTo>
                  <a:cubicBezTo>
                    <a:pt x="4242" y="341"/>
                    <a:pt x="3889" y="228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5604125" y="1495849"/>
              <a:ext cx="98394" cy="28451"/>
            </a:xfrm>
            <a:custGeom>
              <a:rect b="b" l="l" r="r" t="t"/>
              <a:pathLst>
                <a:path extrusionOk="0" h="1593" w="5823">
                  <a:moveTo>
                    <a:pt x="1" y="1"/>
                  </a:moveTo>
                  <a:lnTo>
                    <a:pt x="1" y="1592"/>
                  </a:lnTo>
                  <a:lnTo>
                    <a:pt x="5822" y="1592"/>
                  </a:lnTo>
                  <a:lnTo>
                    <a:pt x="58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5634850" y="1413996"/>
              <a:ext cx="36149" cy="28450"/>
            </a:xfrm>
            <a:custGeom>
              <a:rect b="b" l="l" r="r" t="t"/>
              <a:pathLst>
                <a:path extrusionOk="0" h="1297" w="2139">
                  <a:moveTo>
                    <a:pt x="2138" y="1"/>
                  </a:moveTo>
                  <a:cubicBezTo>
                    <a:pt x="1820" y="228"/>
                    <a:pt x="1502" y="364"/>
                    <a:pt x="1092" y="364"/>
                  </a:cubicBezTo>
                  <a:lnTo>
                    <a:pt x="1047" y="364"/>
                  </a:lnTo>
                  <a:cubicBezTo>
                    <a:pt x="638" y="364"/>
                    <a:pt x="274" y="274"/>
                    <a:pt x="1" y="46"/>
                  </a:cubicBezTo>
                  <a:lnTo>
                    <a:pt x="1" y="46"/>
                  </a:lnTo>
                  <a:lnTo>
                    <a:pt x="92" y="956"/>
                  </a:lnTo>
                  <a:cubicBezTo>
                    <a:pt x="387" y="1183"/>
                    <a:pt x="740" y="1297"/>
                    <a:pt x="1098" y="1297"/>
                  </a:cubicBezTo>
                  <a:cubicBezTo>
                    <a:pt x="1456" y="1297"/>
                    <a:pt x="1820" y="1183"/>
                    <a:pt x="2138" y="956"/>
                  </a:cubicBezTo>
                  <a:lnTo>
                    <a:pt x="2138" y="1"/>
                  </a:lnTo>
                  <a:close/>
                </a:path>
              </a:pathLst>
            </a:custGeom>
            <a:solidFill>
              <a:srgbClr val="F6BA8E"/>
            </a:solidFill>
            <a:ln cap="rnd" cmpd="sng" w="9525">
              <a:solidFill>
                <a:srgbClr val="F6BA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5629486" y="1360609"/>
              <a:ext cx="47668" cy="51504"/>
            </a:xfrm>
            <a:custGeom>
              <a:rect b="b" l="l" r="r" t="t"/>
              <a:pathLst>
                <a:path extrusionOk="0" h="3048" w="2821">
                  <a:moveTo>
                    <a:pt x="592" y="0"/>
                  </a:moveTo>
                  <a:cubicBezTo>
                    <a:pt x="501" y="228"/>
                    <a:pt x="228" y="500"/>
                    <a:pt x="46" y="682"/>
                  </a:cubicBezTo>
                  <a:cubicBezTo>
                    <a:pt x="0" y="1456"/>
                    <a:pt x="46" y="2411"/>
                    <a:pt x="46" y="2411"/>
                  </a:cubicBezTo>
                  <a:cubicBezTo>
                    <a:pt x="46" y="2411"/>
                    <a:pt x="91" y="2820"/>
                    <a:pt x="319" y="3047"/>
                  </a:cubicBezTo>
                  <a:cubicBezTo>
                    <a:pt x="455" y="2729"/>
                    <a:pt x="592" y="2411"/>
                    <a:pt x="728" y="2365"/>
                  </a:cubicBezTo>
                  <a:lnTo>
                    <a:pt x="2138" y="2365"/>
                  </a:lnTo>
                  <a:cubicBezTo>
                    <a:pt x="2274" y="2365"/>
                    <a:pt x="2411" y="2638"/>
                    <a:pt x="2547" y="2911"/>
                  </a:cubicBezTo>
                  <a:cubicBezTo>
                    <a:pt x="2729" y="2684"/>
                    <a:pt x="2775" y="2411"/>
                    <a:pt x="2775" y="2411"/>
                  </a:cubicBezTo>
                  <a:cubicBezTo>
                    <a:pt x="2775" y="2411"/>
                    <a:pt x="2775" y="1137"/>
                    <a:pt x="2820" y="546"/>
                  </a:cubicBezTo>
                  <a:lnTo>
                    <a:pt x="2638" y="410"/>
                  </a:lnTo>
                  <a:lnTo>
                    <a:pt x="2638" y="410"/>
                  </a:lnTo>
                  <a:lnTo>
                    <a:pt x="2729" y="773"/>
                  </a:lnTo>
                  <a:cubicBezTo>
                    <a:pt x="2502" y="637"/>
                    <a:pt x="2184" y="364"/>
                    <a:pt x="2184" y="364"/>
                  </a:cubicBezTo>
                  <a:lnTo>
                    <a:pt x="2184" y="364"/>
                  </a:lnTo>
                  <a:lnTo>
                    <a:pt x="2320" y="682"/>
                  </a:lnTo>
                  <a:cubicBezTo>
                    <a:pt x="1956" y="637"/>
                    <a:pt x="1501" y="364"/>
                    <a:pt x="1501" y="364"/>
                  </a:cubicBezTo>
                  <a:lnTo>
                    <a:pt x="1501" y="364"/>
                  </a:lnTo>
                  <a:lnTo>
                    <a:pt x="1592" y="637"/>
                  </a:lnTo>
                  <a:cubicBezTo>
                    <a:pt x="1228" y="546"/>
                    <a:pt x="592" y="0"/>
                    <a:pt x="592" y="0"/>
                  </a:cubicBezTo>
                  <a:close/>
                </a:path>
              </a:pathLst>
            </a:custGeom>
            <a:solidFill>
              <a:srgbClr val="F6BA8E"/>
            </a:solidFill>
            <a:ln cap="rnd" cmpd="sng" w="9525">
              <a:solidFill>
                <a:srgbClr val="F6BA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5637935" y="1405185"/>
              <a:ext cx="29216" cy="13079"/>
            </a:xfrm>
            <a:custGeom>
              <a:rect b="b" l="l" r="r" t="t"/>
              <a:pathLst>
                <a:path extrusionOk="0" h="774" w="1729">
                  <a:moveTo>
                    <a:pt x="501" y="0"/>
                  </a:moveTo>
                  <a:cubicBezTo>
                    <a:pt x="410" y="0"/>
                    <a:pt x="228" y="46"/>
                    <a:pt x="183" y="227"/>
                  </a:cubicBezTo>
                  <a:cubicBezTo>
                    <a:pt x="46" y="364"/>
                    <a:pt x="1" y="546"/>
                    <a:pt x="46" y="682"/>
                  </a:cubicBezTo>
                  <a:cubicBezTo>
                    <a:pt x="137" y="728"/>
                    <a:pt x="228" y="773"/>
                    <a:pt x="228" y="773"/>
                  </a:cubicBezTo>
                  <a:cubicBezTo>
                    <a:pt x="228" y="773"/>
                    <a:pt x="592" y="682"/>
                    <a:pt x="865" y="682"/>
                  </a:cubicBezTo>
                  <a:cubicBezTo>
                    <a:pt x="1138" y="682"/>
                    <a:pt x="1502" y="773"/>
                    <a:pt x="1502" y="773"/>
                  </a:cubicBezTo>
                  <a:cubicBezTo>
                    <a:pt x="1502" y="773"/>
                    <a:pt x="1638" y="728"/>
                    <a:pt x="1638" y="682"/>
                  </a:cubicBezTo>
                  <a:cubicBezTo>
                    <a:pt x="1729" y="591"/>
                    <a:pt x="1593" y="364"/>
                    <a:pt x="1547" y="227"/>
                  </a:cubicBezTo>
                  <a:cubicBezTo>
                    <a:pt x="1502" y="91"/>
                    <a:pt x="1365" y="0"/>
                    <a:pt x="1183" y="0"/>
                  </a:cubicBezTo>
                  <a:close/>
                </a:path>
              </a:pathLst>
            </a:custGeom>
            <a:solidFill>
              <a:srgbClr val="F6BA8E"/>
            </a:solidFill>
            <a:ln cap="rnd" cmpd="sng" w="9525">
              <a:solidFill>
                <a:srgbClr val="F6BA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5618722" y="1332931"/>
              <a:ext cx="69956" cy="93004"/>
            </a:xfrm>
            <a:custGeom>
              <a:rect b="b" l="l" r="r" t="t"/>
              <a:pathLst>
                <a:path extrusionOk="0" h="5504" w="4140">
                  <a:moveTo>
                    <a:pt x="1183" y="1593"/>
                  </a:moveTo>
                  <a:cubicBezTo>
                    <a:pt x="1183" y="1638"/>
                    <a:pt x="1820" y="2184"/>
                    <a:pt x="2184" y="2275"/>
                  </a:cubicBezTo>
                  <a:lnTo>
                    <a:pt x="2093" y="2002"/>
                  </a:lnTo>
                  <a:lnTo>
                    <a:pt x="2093" y="2002"/>
                  </a:lnTo>
                  <a:cubicBezTo>
                    <a:pt x="2093" y="2002"/>
                    <a:pt x="2548" y="2275"/>
                    <a:pt x="2911" y="2320"/>
                  </a:cubicBezTo>
                  <a:lnTo>
                    <a:pt x="2775" y="2002"/>
                  </a:lnTo>
                  <a:lnTo>
                    <a:pt x="2775" y="2002"/>
                  </a:lnTo>
                  <a:cubicBezTo>
                    <a:pt x="2775" y="2002"/>
                    <a:pt x="3093" y="2275"/>
                    <a:pt x="3321" y="2411"/>
                  </a:cubicBezTo>
                  <a:lnTo>
                    <a:pt x="3230" y="2048"/>
                  </a:lnTo>
                  <a:lnTo>
                    <a:pt x="3230" y="2048"/>
                  </a:lnTo>
                  <a:lnTo>
                    <a:pt x="3412" y="2184"/>
                  </a:lnTo>
                  <a:cubicBezTo>
                    <a:pt x="3412" y="2775"/>
                    <a:pt x="3366" y="4049"/>
                    <a:pt x="3366" y="4049"/>
                  </a:cubicBezTo>
                  <a:cubicBezTo>
                    <a:pt x="3366" y="4049"/>
                    <a:pt x="3321" y="4367"/>
                    <a:pt x="3139" y="4549"/>
                  </a:cubicBezTo>
                  <a:cubicBezTo>
                    <a:pt x="3002" y="4276"/>
                    <a:pt x="2866" y="4003"/>
                    <a:pt x="2730" y="4003"/>
                  </a:cubicBezTo>
                  <a:lnTo>
                    <a:pt x="1320" y="4003"/>
                  </a:lnTo>
                  <a:cubicBezTo>
                    <a:pt x="1183" y="4003"/>
                    <a:pt x="1047" y="4322"/>
                    <a:pt x="910" y="4685"/>
                  </a:cubicBezTo>
                  <a:cubicBezTo>
                    <a:pt x="683" y="4458"/>
                    <a:pt x="637" y="4049"/>
                    <a:pt x="637" y="4049"/>
                  </a:cubicBezTo>
                  <a:lnTo>
                    <a:pt x="637" y="2275"/>
                  </a:lnTo>
                  <a:cubicBezTo>
                    <a:pt x="819" y="2093"/>
                    <a:pt x="1047" y="1820"/>
                    <a:pt x="1183" y="1593"/>
                  </a:cubicBezTo>
                  <a:close/>
                  <a:moveTo>
                    <a:pt x="2457" y="4276"/>
                  </a:moveTo>
                  <a:cubicBezTo>
                    <a:pt x="2548" y="4276"/>
                    <a:pt x="2730" y="4322"/>
                    <a:pt x="2775" y="4503"/>
                  </a:cubicBezTo>
                  <a:cubicBezTo>
                    <a:pt x="2911" y="4640"/>
                    <a:pt x="2957" y="4822"/>
                    <a:pt x="2911" y="4958"/>
                  </a:cubicBezTo>
                  <a:cubicBezTo>
                    <a:pt x="2866" y="5004"/>
                    <a:pt x="2730" y="5049"/>
                    <a:pt x="2730" y="5049"/>
                  </a:cubicBezTo>
                  <a:cubicBezTo>
                    <a:pt x="2730" y="5049"/>
                    <a:pt x="2366" y="4958"/>
                    <a:pt x="2093" y="4958"/>
                  </a:cubicBezTo>
                  <a:cubicBezTo>
                    <a:pt x="1820" y="4958"/>
                    <a:pt x="1502" y="5049"/>
                    <a:pt x="1502" y="5049"/>
                  </a:cubicBezTo>
                  <a:cubicBezTo>
                    <a:pt x="1502" y="5049"/>
                    <a:pt x="1320" y="5004"/>
                    <a:pt x="1320" y="4958"/>
                  </a:cubicBezTo>
                  <a:cubicBezTo>
                    <a:pt x="1229" y="4867"/>
                    <a:pt x="1365" y="4640"/>
                    <a:pt x="1411" y="4503"/>
                  </a:cubicBezTo>
                  <a:cubicBezTo>
                    <a:pt x="1456" y="4367"/>
                    <a:pt x="1593" y="4276"/>
                    <a:pt x="1774" y="4276"/>
                  </a:cubicBezTo>
                  <a:close/>
                  <a:moveTo>
                    <a:pt x="2002" y="1"/>
                  </a:moveTo>
                  <a:cubicBezTo>
                    <a:pt x="910" y="1"/>
                    <a:pt x="1" y="911"/>
                    <a:pt x="1" y="2002"/>
                  </a:cubicBezTo>
                  <a:lnTo>
                    <a:pt x="1" y="2048"/>
                  </a:lnTo>
                  <a:lnTo>
                    <a:pt x="1" y="3185"/>
                  </a:lnTo>
                  <a:cubicBezTo>
                    <a:pt x="46" y="2957"/>
                    <a:pt x="228" y="2775"/>
                    <a:pt x="456" y="2730"/>
                  </a:cubicBezTo>
                  <a:lnTo>
                    <a:pt x="456" y="3821"/>
                  </a:lnTo>
                  <a:lnTo>
                    <a:pt x="456" y="3912"/>
                  </a:lnTo>
                  <a:cubicBezTo>
                    <a:pt x="456" y="4322"/>
                    <a:pt x="637" y="4731"/>
                    <a:pt x="865" y="5004"/>
                  </a:cubicBezTo>
                  <a:cubicBezTo>
                    <a:pt x="910" y="5049"/>
                    <a:pt x="956" y="5140"/>
                    <a:pt x="1092" y="5186"/>
                  </a:cubicBezTo>
                  <a:cubicBezTo>
                    <a:pt x="1365" y="5413"/>
                    <a:pt x="1729" y="5504"/>
                    <a:pt x="2093" y="5504"/>
                  </a:cubicBezTo>
                  <a:cubicBezTo>
                    <a:pt x="2502" y="5504"/>
                    <a:pt x="2866" y="5368"/>
                    <a:pt x="3139" y="5140"/>
                  </a:cubicBezTo>
                  <a:lnTo>
                    <a:pt x="3321" y="4958"/>
                  </a:lnTo>
                  <a:lnTo>
                    <a:pt x="3366" y="4913"/>
                  </a:lnTo>
                  <a:cubicBezTo>
                    <a:pt x="3594" y="4594"/>
                    <a:pt x="3685" y="4276"/>
                    <a:pt x="3685" y="3867"/>
                  </a:cubicBezTo>
                  <a:lnTo>
                    <a:pt x="3685" y="3776"/>
                  </a:lnTo>
                  <a:lnTo>
                    <a:pt x="3685" y="2684"/>
                  </a:lnTo>
                  <a:cubicBezTo>
                    <a:pt x="3912" y="2684"/>
                    <a:pt x="4094" y="2866"/>
                    <a:pt x="4139" y="3094"/>
                  </a:cubicBezTo>
                  <a:lnTo>
                    <a:pt x="4139" y="2048"/>
                  </a:lnTo>
                  <a:lnTo>
                    <a:pt x="4139" y="2002"/>
                  </a:lnTo>
                  <a:cubicBezTo>
                    <a:pt x="4139" y="911"/>
                    <a:pt x="3230" y="1"/>
                    <a:pt x="2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5617950" y="1376824"/>
              <a:ext cx="8686" cy="19078"/>
            </a:xfrm>
            <a:custGeom>
              <a:rect b="b" l="l" r="r" t="t"/>
              <a:pathLst>
                <a:path extrusionOk="0" h="1002" w="456">
                  <a:moveTo>
                    <a:pt x="456" y="1"/>
                  </a:moveTo>
                  <a:cubicBezTo>
                    <a:pt x="228" y="46"/>
                    <a:pt x="46" y="228"/>
                    <a:pt x="1" y="456"/>
                  </a:cubicBezTo>
                  <a:lnTo>
                    <a:pt x="1" y="501"/>
                  </a:lnTo>
                  <a:cubicBezTo>
                    <a:pt x="1" y="774"/>
                    <a:pt x="228" y="1001"/>
                    <a:pt x="456" y="1001"/>
                  </a:cubicBezTo>
                  <a:lnTo>
                    <a:pt x="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5679996" y="1375958"/>
              <a:ext cx="8679" cy="20816"/>
            </a:xfrm>
            <a:custGeom>
              <a:rect b="b" l="l" r="r" t="t"/>
              <a:pathLst>
                <a:path extrusionOk="0" h="1093" w="456">
                  <a:moveTo>
                    <a:pt x="1" y="1"/>
                  </a:moveTo>
                  <a:lnTo>
                    <a:pt x="1" y="1092"/>
                  </a:lnTo>
                  <a:cubicBezTo>
                    <a:pt x="319" y="1001"/>
                    <a:pt x="455" y="865"/>
                    <a:pt x="455" y="546"/>
                  </a:cubicBezTo>
                  <a:cubicBezTo>
                    <a:pt x="455" y="501"/>
                    <a:pt x="455" y="456"/>
                    <a:pt x="410" y="410"/>
                  </a:cubicBezTo>
                  <a:cubicBezTo>
                    <a:pt x="410" y="183"/>
                    <a:pt x="228" y="46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13"/>
          <p:cNvGrpSpPr/>
          <p:nvPr/>
        </p:nvGrpSpPr>
        <p:grpSpPr>
          <a:xfrm>
            <a:off x="6748113" y="3410250"/>
            <a:ext cx="275100" cy="521000"/>
            <a:chOff x="6748113" y="3410250"/>
            <a:chExt cx="275100" cy="521000"/>
          </a:xfrm>
        </p:grpSpPr>
        <p:sp>
          <p:nvSpPr>
            <p:cNvPr id="305" name="Google Shape;305;p13"/>
            <p:cNvSpPr/>
            <p:nvPr/>
          </p:nvSpPr>
          <p:spPr>
            <a:xfrm>
              <a:off x="6748113" y="389405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6912166" y="3588609"/>
              <a:ext cx="23082" cy="87630"/>
            </a:xfrm>
            <a:custGeom>
              <a:rect b="b" l="l" r="r" t="t"/>
              <a:pathLst>
                <a:path extrusionOk="0" fill="none" h="5186" w="1366">
                  <a:moveTo>
                    <a:pt x="1229" y="228"/>
                  </a:moveTo>
                  <a:cubicBezTo>
                    <a:pt x="1138" y="547"/>
                    <a:pt x="1001" y="774"/>
                    <a:pt x="774" y="910"/>
                  </a:cubicBezTo>
                  <a:cubicBezTo>
                    <a:pt x="774" y="910"/>
                    <a:pt x="683" y="2502"/>
                    <a:pt x="1183" y="4049"/>
                  </a:cubicBezTo>
                  <a:lnTo>
                    <a:pt x="1" y="4049"/>
                  </a:lnTo>
                  <a:lnTo>
                    <a:pt x="1229" y="4094"/>
                  </a:lnTo>
                  <a:cubicBezTo>
                    <a:pt x="1229" y="4094"/>
                    <a:pt x="1274" y="4503"/>
                    <a:pt x="1365" y="5186"/>
                  </a:cubicBezTo>
                  <a:lnTo>
                    <a:pt x="1365" y="1"/>
                  </a:lnTo>
                  <a:cubicBezTo>
                    <a:pt x="1320" y="92"/>
                    <a:pt x="1229" y="183"/>
                    <a:pt x="1229" y="2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6836854" y="3590147"/>
              <a:ext cx="21544" cy="79942"/>
            </a:xfrm>
            <a:custGeom>
              <a:rect b="b" l="l" r="r" t="t"/>
              <a:pathLst>
                <a:path extrusionOk="0" fill="none" h="4731" w="1275">
                  <a:moveTo>
                    <a:pt x="547" y="865"/>
                  </a:moveTo>
                  <a:cubicBezTo>
                    <a:pt x="319" y="774"/>
                    <a:pt x="183" y="456"/>
                    <a:pt x="92" y="183"/>
                  </a:cubicBezTo>
                  <a:cubicBezTo>
                    <a:pt x="92" y="137"/>
                    <a:pt x="1" y="46"/>
                    <a:pt x="1" y="1"/>
                  </a:cubicBezTo>
                  <a:lnTo>
                    <a:pt x="1" y="4731"/>
                  </a:lnTo>
                  <a:cubicBezTo>
                    <a:pt x="92" y="4276"/>
                    <a:pt x="92" y="4048"/>
                    <a:pt x="92" y="4048"/>
                  </a:cubicBezTo>
                  <a:lnTo>
                    <a:pt x="1274" y="4003"/>
                  </a:lnTo>
                  <a:lnTo>
                    <a:pt x="92" y="4003"/>
                  </a:lnTo>
                  <a:cubicBezTo>
                    <a:pt x="592" y="2411"/>
                    <a:pt x="547" y="865"/>
                    <a:pt x="547" y="8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6816104" y="3680058"/>
              <a:ext cx="22305" cy="32578"/>
            </a:xfrm>
            <a:custGeom>
              <a:rect b="b" l="l" r="r" t="t"/>
              <a:pathLst>
                <a:path extrusionOk="0" h="1928" w="1320">
                  <a:moveTo>
                    <a:pt x="1" y="1"/>
                  </a:moveTo>
                  <a:lnTo>
                    <a:pt x="1" y="729"/>
                  </a:lnTo>
                  <a:cubicBezTo>
                    <a:pt x="1" y="1138"/>
                    <a:pt x="228" y="1502"/>
                    <a:pt x="319" y="1729"/>
                  </a:cubicBezTo>
                  <a:cubicBezTo>
                    <a:pt x="424" y="1868"/>
                    <a:pt x="554" y="1927"/>
                    <a:pt x="671" y="1927"/>
                  </a:cubicBezTo>
                  <a:cubicBezTo>
                    <a:pt x="707" y="1927"/>
                    <a:pt x="742" y="1922"/>
                    <a:pt x="774" y="1911"/>
                  </a:cubicBezTo>
                  <a:cubicBezTo>
                    <a:pt x="911" y="1866"/>
                    <a:pt x="956" y="1684"/>
                    <a:pt x="911" y="1502"/>
                  </a:cubicBezTo>
                  <a:lnTo>
                    <a:pt x="865" y="1320"/>
                  </a:lnTo>
                  <a:cubicBezTo>
                    <a:pt x="774" y="1274"/>
                    <a:pt x="774" y="1183"/>
                    <a:pt x="774" y="1092"/>
                  </a:cubicBezTo>
                  <a:lnTo>
                    <a:pt x="774" y="774"/>
                  </a:lnTo>
                  <a:cubicBezTo>
                    <a:pt x="774" y="729"/>
                    <a:pt x="956" y="638"/>
                    <a:pt x="956" y="638"/>
                  </a:cubicBezTo>
                  <a:lnTo>
                    <a:pt x="1001" y="1320"/>
                  </a:lnTo>
                  <a:cubicBezTo>
                    <a:pt x="1001" y="1456"/>
                    <a:pt x="1138" y="1502"/>
                    <a:pt x="1229" y="1502"/>
                  </a:cubicBezTo>
                  <a:lnTo>
                    <a:pt x="1320" y="1502"/>
                  </a:lnTo>
                  <a:cubicBezTo>
                    <a:pt x="1183" y="911"/>
                    <a:pt x="1183" y="365"/>
                    <a:pt x="1183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6802155" y="3892273"/>
              <a:ext cx="65343" cy="24603"/>
            </a:xfrm>
            <a:custGeom>
              <a:rect b="b" l="l" r="r" t="t"/>
              <a:pathLst>
                <a:path extrusionOk="0" h="1456" w="3867">
                  <a:moveTo>
                    <a:pt x="2275" y="0"/>
                  </a:moveTo>
                  <a:cubicBezTo>
                    <a:pt x="1411" y="273"/>
                    <a:pt x="456" y="455"/>
                    <a:pt x="228" y="773"/>
                  </a:cubicBezTo>
                  <a:cubicBezTo>
                    <a:pt x="1" y="1046"/>
                    <a:pt x="228" y="1456"/>
                    <a:pt x="546" y="1456"/>
                  </a:cubicBezTo>
                  <a:lnTo>
                    <a:pt x="3867" y="1456"/>
                  </a:lnTo>
                  <a:lnTo>
                    <a:pt x="3867" y="36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6898444" y="3891496"/>
              <a:ext cx="65326" cy="25380"/>
            </a:xfrm>
            <a:custGeom>
              <a:rect b="b" l="l" r="r" t="t"/>
              <a:pathLst>
                <a:path extrusionOk="0" h="1502" w="3866">
                  <a:moveTo>
                    <a:pt x="1592" y="1"/>
                  </a:moveTo>
                  <a:lnTo>
                    <a:pt x="0" y="410"/>
                  </a:lnTo>
                  <a:lnTo>
                    <a:pt x="0" y="1502"/>
                  </a:lnTo>
                  <a:lnTo>
                    <a:pt x="3320" y="1502"/>
                  </a:lnTo>
                  <a:cubicBezTo>
                    <a:pt x="3639" y="1502"/>
                    <a:pt x="3866" y="1092"/>
                    <a:pt x="3639" y="819"/>
                  </a:cubicBezTo>
                  <a:cubicBezTo>
                    <a:pt x="3411" y="501"/>
                    <a:pt x="2456" y="228"/>
                    <a:pt x="15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6934454" y="3588609"/>
              <a:ext cx="17" cy="88391"/>
            </a:xfrm>
            <a:custGeom>
              <a:rect b="b" l="l" r="r" t="t"/>
              <a:pathLst>
                <a:path extrusionOk="0" h="5231" w="1">
                  <a:moveTo>
                    <a:pt x="1" y="1"/>
                  </a:moveTo>
                  <a:lnTo>
                    <a:pt x="1" y="5186"/>
                  </a:lnTo>
                  <a:lnTo>
                    <a:pt x="1" y="52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6934454" y="3678521"/>
              <a:ext cx="20767" cy="33339"/>
            </a:xfrm>
            <a:custGeom>
              <a:rect b="b" l="l" r="r" t="t"/>
              <a:pathLst>
                <a:path extrusionOk="0" h="1973" w="1229">
                  <a:moveTo>
                    <a:pt x="1" y="1"/>
                  </a:moveTo>
                  <a:lnTo>
                    <a:pt x="1" y="1547"/>
                  </a:lnTo>
                  <a:cubicBezTo>
                    <a:pt x="137" y="1547"/>
                    <a:pt x="228" y="1502"/>
                    <a:pt x="228" y="1365"/>
                  </a:cubicBezTo>
                  <a:lnTo>
                    <a:pt x="274" y="683"/>
                  </a:lnTo>
                  <a:cubicBezTo>
                    <a:pt x="274" y="683"/>
                    <a:pt x="456" y="774"/>
                    <a:pt x="456" y="820"/>
                  </a:cubicBezTo>
                  <a:lnTo>
                    <a:pt x="456" y="1138"/>
                  </a:lnTo>
                  <a:cubicBezTo>
                    <a:pt x="456" y="1274"/>
                    <a:pt x="456" y="1320"/>
                    <a:pt x="365" y="1365"/>
                  </a:cubicBezTo>
                  <a:lnTo>
                    <a:pt x="319" y="1547"/>
                  </a:lnTo>
                  <a:cubicBezTo>
                    <a:pt x="274" y="1729"/>
                    <a:pt x="319" y="1911"/>
                    <a:pt x="456" y="1957"/>
                  </a:cubicBezTo>
                  <a:cubicBezTo>
                    <a:pt x="488" y="1967"/>
                    <a:pt x="523" y="1973"/>
                    <a:pt x="559" y="1973"/>
                  </a:cubicBezTo>
                  <a:cubicBezTo>
                    <a:pt x="675" y="1973"/>
                    <a:pt x="806" y="1914"/>
                    <a:pt x="910" y="1775"/>
                  </a:cubicBezTo>
                  <a:cubicBezTo>
                    <a:pt x="1047" y="1547"/>
                    <a:pt x="1229" y="1138"/>
                    <a:pt x="1229" y="77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6835316" y="3657010"/>
              <a:ext cx="99932" cy="243628"/>
            </a:xfrm>
            <a:custGeom>
              <a:rect b="b" l="l" r="r" t="t"/>
              <a:pathLst>
                <a:path extrusionOk="0" h="14418" w="5914">
                  <a:moveTo>
                    <a:pt x="1320" y="1"/>
                  </a:moveTo>
                  <a:lnTo>
                    <a:pt x="92" y="46"/>
                  </a:lnTo>
                  <a:cubicBezTo>
                    <a:pt x="92" y="46"/>
                    <a:pt x="46" y="273"/>
                    <a:pt x="46" y="728"/>
                  </a:cubicBezTo>
                  <a:lnTo>
                    <a:pt x="46" y="1365"/>
                  </a:lnTo>
                  <a:lnTo>
                    <a:pt x="1" y="1365"/>
                  </a:lnTo>
                  <a:lnTo>
                    <a:pt x="1" y="2820"/>
                  </a:lnTo>
                  <a:cubicBezTo>
                    <a:pt x="46" y="3321"/>
                    <a:pt x="92" y="3912"/>
                    <a:pt x="183" y="4458"/>
                  </a:cubicBezTo>
                  <a:cubicBezTo>
                    <a:pt x="638" y="7368"/>
                    <a:pt x="274" y="14008"/>
                    <a:pt x="274" y="14008"/>
                  </a:cubicBezTo>
                  <a:lnTo>
                    <a:pt x="319" y="14008"/>
                  </a:lnTo>
                  <a:lnTo>
                    <a:pt x="1911" y="14418"/>
                  </a:lnTo>
                  <a:lnTo>
                    <a:pt x="2821" y="3957"/>
                  </a:lnTo>
                  <a:lnTo>
                    <a:pt x="3730" y="14418"/>
                  </a:lnTo>
                  <a:lnTo>
                    <a:pt x="3821" y="14418"/>
                  </a:lnTo>
                  <a:lnTo>
                    <a:pt x="5549" y="14008"/>
                  </a:lnTo>
                  <a:cubicBezTo>
                    <a:pt x="5549" y="14008"/>
                    <a:pt x="5231" y="7368"/>
                    <a:pt x="5686" y="4458"/>
                  </a:cubicBezTo>
                  <a:cubicBezTo>
                    <a:pt x="5777" y="3866"/>
                    <a:pt x="5868" y="3321"/>
                    <a:pt x="5868" y="2820"/>
                  </a:cubicBezTo>
                  <a:cubicBezTo>
                    <a:pt x="5913" y="2275"/>
                    <a:pt x="5913" y="1729"/>
                    <a:pt x="5868" y="1365"/>
                  </a:cubicBezTo>
                  <a:lnTo>
                    <a:pt x="5868" y="1183"/>
                  </a:lnTo>
                  <a:lnTo>
                    <a:pt x="5868" y="1138"/>
                  </a:lnTo>
                  <a:cubicBezTo>
                    <a:pt x="5777" y="455"/>
                    <a:pt x="5731" y="46"/>
                    <a:pt x="5731" y="46"/>
                  </a:cubicBez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6809200" y="3518675"/>
              <a:ext cx="149881" cy="164525"/>
            </a:xfrm>
            <a:custGeom>
              <a:rect b="b" l="l" r="r" t="t"/>
              <a:pathLst>
                <a:path extrusionOk="0" h="9506" w="8870">
                  <a:moveTo>
                    <a:pt x="3412" y="0"/>
                  </a:moveTo>
                  <a:lnTo>
                    <a:pt x="1410" y="546"/>
                  </a:lnTo>
                  <a:cubicBezTo>
                    <a:pt x="683" y="773"/>
                    <a:pt x="137" y="1365"/>
                    <a:pt x="1" y="2092"/>
                  </a:cubicBezTo>
                  <a:lnTo>
                    <a:pt x="1" y="3548"/>
                  </a:lnTo>
                  <a:lnTo>
                    <a:pt x="1" y="9460"/>
                  </a:lnTo>
                  <a:lnTo>
                    <a:pt x="1592" y="9460"/>
                  </a:lnTo>
                  <a:lnTo>
                    <a:pt x="1592" y="8914"/>
                  </a:lnTo>
                  <a:lnTo>
                    <a:pt x="1592" y="4184"/>
                  </a:lnTo>
                  <a:cubicBezTo>
                    <a:pt x="1592" y="4230"/>
                    <a:pt x="1638" y="4275"/>
                    <a:pt x="1638" y="4366"/>
                  </a:cubicBezTo>
                  <a:cubicBezTo>
                    <a:pt x="1774" y="4685"/>
                    <a:pt x="1865" y="4912"/>
                    <a:pt x="2093" y="5048"/>
                  </a:cubicBezTo>
                  <a:cubicBezTo>
                    <a:pt x="2093" y="5048"/>
                    <a:pt x="2184" y="6640"/>
                    <a:pt x="1638" y="8141"/>
                  </a:cubicBezTo>
                  <a:lnTo>
                    <a:pt x="7232" y="8141"/>
                  </a:lnTo>
                  <a:cubicBezTo>
                    <a:pt x="6732" y="6640"/>
                    <a:pt x="6823" y="5048"/>
                    <a:pt x="6823" y="5048"/>
                  </a:cubicBezTo>
                  <a:cubicBezTo>
                    <a:pt x="7050" y="4912"/>
                    <a:pt x="7186" y="4639"/>
                    <a:pt x="7277" y="4366"/>
                  </a:cubicBezTo>
                  <a:cubicBezTo>
                    <a:pt x="7277" y="4275"/>
                    <a:pt x="7323" y="4184"/>
                    <a:pt x="7323" y="4139"/>
                  </a:cubicBezTo>
                  <a:lnTo>
                    <a:pt x="7323" y="9369"/>
                  </a:lnTo>
                  <a:lnTo>
                    <a:pt x="7323" y="9505"/>
                  </a:lnTo>
                  <a:lnTo>
                    <a:pt x="8869" y="9505"/>
                  </a:lnTo>
                  <a:lnTo>
                    <a:pt x="8869" y="2774"/>
                  </a:lnTo>
                  <a:lnTo>
                    <a:pt x="8824" y="2047"/>
                  </a:lnTo>
                  <a:cubicBezTo>
                    <a:pt x="8642" y="1274"/>
                    <a:pt x="8142" y="728"/>
                    <a:pt x="7414" y="500"/>
                  </a:cubicBezTo>
                  <a:lnTo>
                    <a:pt x="5458" y="0"/>
                  </a:lnTo>
                  <a:lnTo>
                    <a:pt x="5140" y="1137"/>
                  </a:lnTo>
                  <a:cubicBezTo>
                    <a:pt x="5003" y="1456"/>
                    <a:pt x="4731" y="1683"/>
                    <a:pt x="4458" y="1683"/>
                  </a:cubicBezTo>
                  <a:cubicBezTo>
                    <a:pt x="4094" y="1683"/>
                    <a:pt x="3821" y="1456"/>
                    <a:pt x="3775" y="1137"/>
                  </a:cubicBezTo>
                  <a:lnTo>
                    <a:pt x="3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6867499" y="3507499"/>
              <a:ext cx="37873" cy="42950"/>
            </a:xfrm>
            <a:custGeom>
              <a:rect b="b" l="l" r="r" t="t"/>
              <a:pathLst>
                <a:path extrusionOk="0" h="2321" w="2048">
                  <a:moveTo>
                    <a:pt x="1" y="1"/>
                  </a:moveTo>
                  <a:lnTo>
                    <a:pt x="1" y="456"/>
                  </a:lnTo>
                  <a:lnTo>
                    <a:pt x="1" y="592"/>
                  </a:lnTo>
                  <a:lnTo>
                    <a:pt x="319" y="1729"/>
                  </a:lnTo>
                  <a:cubicBezTo>
                    <a:pt x="319" y="2048"/>
                    <a:pt x="637" y="2320"/>
                    <a:pt x="956" y="2320"/>
                  </a:cubicBezTo>
                  <a:cubicBezTo>
                    <a:pt x="1319" y="2320"/>
                    <a:pt x="1592" y="2093"/>
                    <a:pt x="1683" y="1775"/>
                  </a:cubicBezTo>
                  <a:lnTo>
                    <a:pt x="2047" y="638"/>
                  </a:lnTo>
                  <a:lnTo>
                    <a:pt x="2047" y="501"/>
                  </a:lnTo>
                  <a:lnTo>
                    <a:pt x="2047" y="1"/>
                  </a:lnTo>
                  <a:cubicBezTo>
                    <a:pt x="1774" y="228"/>
                    <a:pt x="1365" y="365"/>
                    <a:pt x="1001" y="365"/>
                  </a:cubicBezTo>
                  <a:cubicBezTo>
                    <a:pt x="683" y="365"/>
                    <a:pt x="273" y="228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6850700" y="3457387"/>
              <a:ext cx="9240" cy="23665"/>
            </a:xfrm>
            <a:custGeom>
              <a:rect b="b" l="l" r="r" t="t"/>
              <a:pathLst>
                <a:path extrusionOk="0" h="1138" w="547">
                  <a:moveTo>
                    <a:pt x="546" y="1"/>
                  </a:moveTo>
                  <a:cubicBezTo>
                    <a:pt x="228" y="1"/>
                    <a:pt x="1" y="228"/>
                    <a:pt x="1" y="546"/>
                  </a:cubicBezTo>
                  <a:cubicBezTo>
                    <a:pt x="1" y="910"/>
                    <a:pt x="228" y="1138"/>
                    <a:pt x="546" y="1138"/>
                  </a:cubicBezTo>
                  <a:lnTo>
                    <a:pt x="546" y="319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6911399" y="3456451"/>
              <a:ext cx="10000" cy="23665"/>
            </a:xfrm>
            <a:custGeom>
              <a:rect b="b" l="l" r="r" t="t"/>
              <a:pathLst>
                <a:path extrusionOk="0" h="1138" w="592">
                  <a:moveTo>
                    <a:pt x="0" y="0"/>
                  </a:moveTo>
                  <a:lnTo>
                    <a:pt x="46" y="91"/>
                  </a:lnTo>
                  <a:lnTo>
                    <a:pt x="46" y="1137"/>
                  </a:lnTo>
                  <a:cubicBezTo>
                    <a:pt x="319" y="1137"/>
                    <a:pt x="592" y="910"/>
                    <a:pt x="592" y="546"/>
                  </a:cubicBezTo>
                  <a:cubicBezTo>
                    <a:pt x="592" y="228"/>
                    <a:pt x="364" y="0"/>
                    <a:pt x="46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6869150" y="3501776"/>
              <a:ext cx="34574" cy="16900"/>
            </a:xfrm>
            <a:custGeom>
              <a:rect b="b" l="l" r="r" t="t"/>
              <a:pathLst>
                <a:path extrusionOk="0" h="774" w="2047">
                  <a:moveTo>
                    <a:pt x="0" y="1"/>
                  </a:moveTo>
                  <a:lnTo>
                    <a:pt x="0" y="410"/>
                  </a:lnTo>
                  <a:cubicBezTo>
                    <a:pt x="273" y="637"/>
                    <a:pt x="637" y="774"/>
                    <a:pt x="1001" y="774"/>
                  </a:cubicBezTo>
                  <a:cubicBezTo>
                    <a:pt x="1364" y="774"/>
                    <a:pt x="1728" y="637"/>
                    <a:pt x="2047" y="410"/>
                  </a:cubicBezTo>
                  <a:lnTo>
                    <a:pt x="2047" y="1"/>
                  </a:lnTo>
                  <a:cubicBezTo>
                    <a:pt x="1728" y="228"/>
                    <a:pt x="1410" y="410"/>
                    <a:pt x="1001" y="410"/>
                  </a:cubicBezTo>
                  <a:cubicBezTo>
                    <a:pt x="591" y="410"/>
                    <a:pt x="273" y="228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6859925" y="3445675"/>
              <a:ext cx="52249" cy="69175"/>
            </a:xfrm>
            <a:custGeom>
              <a:rect b="b" l="l" r="r" t="t"/>
              <a:pathLst>
                <a:path extrusionOk="0" h="3457" w="3093">
                  <a:moveTo>
                    <a:pt x="637" y="0"/>
                  </a:moveTo>
                  <a:lnTo>
                    <a:pt x="364" y="728"/>
                  </a:lnTo>
                  <a:lnTo>
                    <a:pt x="0" y="364"/>
                  </a:lnTo>
                  <a:lnTo>
                    <a:pt x="0" y="728"/>
                  </a:lnTo>
                  <a:lnTo>
                    <a:pt x="0" y="1001"/>
                  </a:lnTo>
                  <a:lnTo>
                    <a:pt x="0" y="1774"/>
                  </a:lnTo>
                  <a:lnTo>
                    <a:pt x="0" y="1911"/>
                  </a:lnTo>
                  <a:cubicBezTo>
                    <a:pt x="0" y="2365"/>
                    <a:pt x="228" y="2775"/>
                    <a:pt x="546" y="3048"/>
                  </a:cubicBezTo>
                  <a:cubicBezTo>
                    <a:pt x="819" y="3275"/>
                    <a:pt x="1137" y="3457"/>
                    <a:pt x="1547" y="3457"/>
                  </a:cubicBezTo>
                  <a:cubicBezTo>
                    <a:pt x="1956" y="3457"/>
                    <a:pt x="2274" y="3275"/>
                    <a:pt x="2593" y="3048"/>
                  </a:cubicBezTo>
                  <a:cubicBezTo>
                    <a:pt x="2911" y="2775"/>
                    <a:pt x="3093" y="2365"/>
                    <a:pt x="3093" y="1911"/>
                  </a:cubicBezTo>
                  <a:lnTo>
                    <a:pt x="3093" y="1774"/>
                  </a:lnTo>
                  <a:lnTo>
                    <a:pt x="3093" y="728"/>
                  </a:lnTo>
                  <a:lnTo>
                    <a:pt x="3093" y="683"/>
                  </a:lnTo>
                  <a:lnTo>
                    <a:pt x="2911" y="228"/>
                  </a:lnTo>
                  <a:lnTo>
                    <a:pt x="2593" y="683"/>
                  </a:lnTo>
                  <a:lnTo>
                    <a:pt x="2138" y="46"/>
                  </a:lnTo>
                  <a:lnTo>
                    <a:pt x="1729" y="774"/>
                  </a:lnTo>
                  <a:lnTo>
                    <a:pt x="1319" y="46"/>
                  </a:lnTo>
                  <a:lnTo>
                    <a:pt x="1001" y="72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6837725" y="3410250"/>
              <a:ext cx="93477" cy="104595"/>
            </a:xfrm>
            <a:custGeom>
              <a:rect b="b" l="l" r="r" t="t"/>
              <a:pathLst>
                <a:path extrusionOk="0" h="6282" w="5532">
                  <a:moveTo>
                    <a:pt x="3172" y="0"/>
                  </a:moveTo>
                  <a:cubicBezTo>
                    <a:pt x="3090" y="0"/>
                    <a:pt x="3043" y="6"/>
                    <a:pt x="3043" y="6"/>
                  </a:cubicBezTo>
                  <a:cubicBezTo>
                    <a:pt x="3010" y="5"/>
                    <a:pt x="2978" y="4"/>
                    <a:pt x="2946" y="4"/>
                  </a:cubicBezTo>
                  <a:cubicBezTo>
                    <a:pt x="0" y="4"/>
                    <a:pt x="223" y="4147"/>
                    <a:pt x="223" y="4372"/>
                  </a:cubicBezTo>
                  <a:cubicBezTo>
                    <a:pt x="223" y="4372"/>
                    <a:pt x="314" y="5872"/>
                    <a:pt x="1041" y="6282"/>
                  </a:cubicBezTo>
                  <a:lnTo>
                    <a:pt x="1769" y="6282"/>
                  </a:lnTo>
                  <a:lnTo>
                    <a:pt x="1769" y="5827"/>
                  </a:lnTo>
                  <a:lnTo>
                    <a:pt x="1769" y="5418"/>
                  </a:lnTo>
                  <a:cubicBezTo>
                    <a:pt x="1451" y="5145"/>
                    <a:pt x="1269" y="4735"/>
                    <a:pt x="1269" y="4281"/>
                  </a:cubicBezTo>
                  <a:lnTo>
                    <a:pt x="1269" y="4144"/>
                  </a:lnTo>
                  <a:cubicBezTo>
                    <a:pt x="996" y="4144"/>
                    <a:pt x="723" y="3917"/>
                    <a:pt x="723" y="3553"/>
                  </a:cubicBezTo>
                  <a:cubicBezTo>
                    <a:pt x="723" y="3235"/>
                    <a:pt x="950" y="3007"/>
                    <a:pt x="1269" y="3007"/>
                  </a:cubicBezTo>
                  <a:lnTo>
                    <a:pt x="1269" y="2643"/>
                  </a:lnTo>
                  <a:lnTo>
                    <a:pt x="1633" y="3007"/>
                  </a:lnTo>
                  <a:lnTo>
                    <a:pt x="1906" y="2234"/>
                  </a:lnTo>
                  <a:lnTo>
                    <a:pt x="2224" y="3007"/>
                  </a:lnTo>
                  <a:lnTo>
                    <a:pt x="2588" y="2325"/>
                  </a:lnTo>
                  <a:lnTo>
                    <a:pt x="2952" y="3053"/>
                  </a:lnTo>
                  <a:lnTo>
                    <a:pt x="3361" y="2325"/>
                  </a:lnTo>
                  <a:lnTo>
                    <a:pt x="3816" y="2916"/>
                  </a:lnTo>
                  <a:lnTo>
                    <a:pt x="4180" y="2461"/>
                  </a:lnTo>
                  <a:lnTo>
                    <a:pt x="4316" y="2916"/>
                  </a:lnTo>
                  <a:lnTo>
                    <a:pt x="4407" y="2916"/>
                  </a:lnTo>
                  <a:cubicBezTo>
                    <a:pt x="4680" y="2916"/>
                    <a:pt x="4953" y="3144"/>
                    <a:pt x="4953" y="3507"/>
                  </a:cubicBezTo>
                  <a:cubicBezTo>
                    <a:pt x="4953" y="3826"/>
                    <a:pt x="4725" y="4053"/>
                    <a:pt x="4407" y="4053"/>
                  </a:cubicBezTo>
                  <a:lnTo>
                    <a:pt x="4407" y="4235"/>
                  </a:lnTo>
                  <a:cubicBezTo>
                    <a:pt x="4407" y="4690"/>
                    <a:pt x="4180" y="5099"/>
                    <a:pt x="3861" y="5372"/>
                  </a:cubicBezTo>
                  <a:lnTo>
                    <a:pt x="3861" y="5827"/>
                  </a:lnTo>
                  <a:lnTo>
                    <a:pt x="3861" y="6282"/>
                  </a:lnTo>
                  <a:lnTo>
                    <a:pt x="4680" y="6282"/>
                  </a:lnTo>
                  <a:cubicBezTo>
                    <a:pt x="5407" y="5872"/>
                    <a:pt x="5453" y="4463"/>
                    <a:pt x="5453" y="4463"/>
                  </a:cubicBezTo>
                  <a:lnTo>
                    <a:pt x="5453" y="3144"/>
                  </a:lnTo>
                  <a:cubicBezTo>
                    <a:pt x="5531" y="203"/>
                    <a:pt x="3683" y="0"/>
                    <a:pt x="3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1" name="Google Shape;321;p13"/>
          <p:cNvCxnSpPr>
            <a:stCxn id="292" idx="6"/>
            <a:endCxn id="292" idx="3"/>
          </p:cNvCxnSpPr>
          <p:nvPr/>
        </p:nvCxnSpPr>
        <p:spPr>
          <a:xfrm flipH="1">
            <a:off x="5555188" y="1844525"/>
            <a:ext cx="2349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13"/>
          <p:cNvSpPr/>
          <p:nvPr/>
        </p:nvSpPr>
        <p:spPr>
          <a:xfrm>
            <a:off x="6734775" y="1186350"/>
            <a:ext cx="275100" cy="530200"/>
          </a:xfrm>
          <a:prstGeom prst="flowChartProcess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323" name="Google Shape;323;p13"/>
          <p:cNvSpPr/>
          <p:nvPr/>
        </p:nvSpPr>
        <p:spPr>
          <a:xfrm>
            <a:off x="5554575" y="1297575"/>
            <a:ext cx="234900" cy="600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13"/>
          <p:cNvSpPr/>
          <p:nvPr/>
        </p:nvSpPr>
        <p:spPr>
          <a:xfrm>
            <a:off x="7720475" y="1185250"/>
            <a:ext cx="275100" cy="600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6094425" y="1698450"/>
            <a:ext cx="275100" cy="546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13"/>
          <p:cNvSpPr/>
          <p:nvPr/>
        </p:nvSpPr>
        <p:spPr>
          <a:xfrm>
            <a:off x="7326575" y="1854175"/>
            <a:ext cx="275100" cy="600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13"/>
          <p:cNvSpPr/>
          <p:nvPr/>
        </p:nvSpPr>
        <p:spPr>
          <a:xfrm>
            <a:off x="8219425" y="2142425"/>
            <a:ext cx="275100" cy="600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13"/>
          <p:cNvSpPr/>
          <p:nvPr/>
        </p:nvSpPr>
        <p:spPr>
          <a:xfrm>
            <a:off x="5388650" y="2254425"/>
            <a:ext cx="234900" cy="600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5989425" y="2641375"/>
            <a:ext cx="275100" cy="677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13"/>
          <p:cNvSpPr/>
          <p:nvPr/>
        </p:nvSpPr>
        <p:spPr>
          <a:xfrm>
            <a:off x="6649375" y="2295175"/>
            <a:ext cx="308100" cy="677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13"/>
          <p:cNvSpPr/>
          <p:nvPr/>
        </p:nvSpPr>
        <p:spPr>
          <a:xfrm>
            <a:off x="7465900" y="2692275"/>
            <a:ext cx="308100" cy="677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13"/>
          <p:cNvSpPr/>
          <p:nvPr/>
        </p:nvSpPr>
        <p:spPr>
          <a:xfrm>
            <a:off x="5521025" y="3226125"/>
            <a:ext cx="234900" cy="530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13"/>
          <p:cNvSpPr/>
          <p:nvPr/>
        </p:nvSpPr>
        <p:spPr>
          <a:xfrm>
            <a:off x="6773475" y="3343975"/>
            <a:ext cx="275100" cy="677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13"/>
          <p:cNvSpPr/>
          <p:nvPr/>
        </p:nvSpPr>
        <p:spPr>
          <a:xfrm>
            <a:off x="8046850" y="3231975"/>
            <a:ext cx="275100" cy="6771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0" name="Google Shape;670;p22"/>
          <p:cNvCxnSpPr>
            <a:stCxn id="671" idx="3"/>
            <a:endCxn id="672" idx="0"/>
          </p:cNvCxnSpPr>
          <p:nvPr/>
        </p:nvCxnSpPr>
        <p:spPr>
          <a:xfrm>
            <a:off x="2906075" y="1572150"/>
            <a:ext cx="1665900" cy="409800"/>
          </a:xfrm>
          <a:prstGeom prst="bentConnector2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22"/>
          <p:cNvCxnSpPr>
            <a:stCxn id="674" idx="1"/>
            <a:endCxn id="672" idx="0"/>
          </p:cNvCxnSpPr>
          <p:nvPr/>
        </p:nvCxnSpPr>
        <p:spPr>
          <a:xfrm flipH="1">
            <a:off x="4572153" y="1572150"/>
            <a:ext cx="1665600" cy="409800"/>
          </a:xfrm>
          <a:prstGeom prst="bentConnector2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22"/>
          <p:cNvCxnSpPr>
            <a:stCxn id="676" idx="3"/>
            <a:endCxn id="677" idx="4"/>
          </p:cNvCxnSpPr>
          <p:nvPr/>
        </p:nvCxnSpPr>
        <p:spPr>
          <a:xfrm flipH="1" rot="10800000">
            <a:off x="2906350" y="3643100"/>
            <a:ext cx="1665600" cy="317100"/>
          </a:xfrm>
          <a:prstGeom prst="bentConnector2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2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2"/>
          <p:cNvSpPr/>
          <p:nvPr/>
        </p:nvSpPr>
        <p:spPr>
          <a:xfrm>
            <a:off x="6237753" y="1331400"/>
            <a:ext cx="1719600" cy="481500"/>
          </a:xfrm>
          <a:prstGeom prst="roundRect">
            <a:avLst>
              <a:gd fmla="val 2017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Integrated</a:t>
            </a:r>
            <a:r>
              <a:rPr b="1" lang="en" sz="20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with Nividia </a:t>
            </a:r>
            <a:endParaRPr b="1" sz="20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6" name="Google Shape;676;p22"/>
          <p:cNvSpPr/>
          <p:nvPr/>
        </p:nvSpPr>
        <p:spPr>
          <a:xfrm>
            <a:off x="1130350" y="3719450"/>
            <a:ext cx="1776000" cy="481500"/>
          </a:xfrm>
          <a:prstGeom prst="roundRect">
            <a:avLst>
              <a:gd fmla="val 20171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Live Heatmap Generation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1" name="Google Shape;671;p22"/>
          <p:cNvSpPr/>
          <p:nvPr/>
        </p:nvSpPr>
        <p:spPr>
          <a:xfrm>
            <a:off x="1186475" y="1331400"/>
            <a:ext cx="1719600" cy="481500"/>
          </a:xfrm>
          <a:prstGeom prst="roundRect">
            <a:avLst>
              <a:gd fmla="val 2017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Trained YOLOv5</a:t>
            </a:r>
            <a:endParaRPr/>
          </a:p>
        </p:txBody>
      </p:sp>
      <p:sp>
        <p:nvSpPr>
          <p:cNvPr id="679" name="Google Shape;679;p22"/>
          <p:cNvSpPr/>
          <p:nvPr/>
        </p:nvSpPr>
        <p:spPr>
          <a:xfrm>
            <a:off x="6175053" y="2487250"/>
            <a:ext cx="1719600" cy="481500"/>
          </a:xfrm>
          <a:prstGeom prst="roundRect">
            <a:avLst>
              <a:gd fmla="val 20171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Created UI</a:t>
            </a:r>
            <a:endParaRPr/>
          </a:p>
        </p:txBody>
      </p:sp>
      <p:sp>
        <p:nvSpPr>
          <p:cNvPr id="680" name="Google Shape;680;p22"/>
          <p:cNvSpPr/>
          <p:nvPr/>
        </p:nvSpPr>
        <p:spPr>
          <a:xfrm>
            <a:off x="1186650" y="2513488"/>
            <a:ext cx="1719600" cy="481500"/>
          </a:xfrm>
          <a:prstGeom prst="roundRect">
            <a:avLst>
              <a:gd fmla="val 201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Live Tracking</a:t>
            </a:r>
            <a:endParaRPr/>
          </a:p>
        </p:txBody>
      </p:sp>
      <p:sp>
        <p:nvSpPr>
          <p:cNvPr id="672" name="Google Shape;672;p22"/>
          <p:cNvSpPr/>
          <p:nvPr/>
        </p:nvSpPr>
        <p:spPr>
          <a:xfrm>
            <a:off x="4499556" y="1981800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2"/>
          <p:cNvSpPr/>
          <p:nvPr/>
        </p:nvSpPr>
        <p:spPr>
          <a:xfrm>
            <a:off x="3927231" y="2681800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2"/>
          <p:cNvSpPr/>
          <p:nvPr/>
        </p:nvSpPr>
        <p:spPr>
          <a:xfrm>
            <a:off x="4978656" y="2693725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22"/>
          <p:cNvCxnSpPr>
            <a:stCxn id="680" idx="3"/>
            <a:endCxn id="681" idx="2"/>
          </p:cNvCxnSpPr>
          <p:nvPr/>
        </p:nvCxnSpPr>
        <p:spPr>
          <a:xfrm>
            <a:off x="2906250" y="2754238"/>
            <a:ext cx="10209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22"/>
          <p:cNvCxnSpPr>
            <a:stCxn id="685" idx="1"/>
            <a:endCxn id="682" idx="6"/>
          </p:cNvCxnSpPr>
          <p:nvPr/>
        </p:nvCxnSpPr>
        <p:spPr>
          <a:xfrm rot="10800000">
            <a:off x="5123556" y="2766175"/>
            <a:ext cx="11142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22"/>
          <p:cNvSpPr/>
          <p:nvPr/>
        </p:nvSpPr>
        <p:spPr>
          <a:xfrm>
            <a:off x="4499556" y="3498050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3d business people, happy jumping for the success in target. (Provided by Getty Images)" id="686" name="Google Shape;6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875" y="2045175"/>
            <a:ext cx="2046249" cy="153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3"/>
          <p:cNvSpPr txBox="1"/>
          <p:nvPr>
            <p:ph type="title"/>
          </p:nvPr>
        </p:nvSpPr>
        <p:spPr>
          <a:xfrm>
            <a:off x="326700" y="216315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 For listening!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7BCBC2"/>
                </a:highlight>
              </a:rPr>
              <a:t>What is the AI Crowd Tracking Subsystem?</a:t>
            </a:r>
            <a:endParaRPr>
              <a:highlight>
                <a:srgbClr val="7BCBC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"/>
          <p:cNvSpPr/>
          <p:nvPr/>
        </p:nvSpPr>
        <p:spPr>
          <a:xfrm>
            <a:off x="457200" y="1149950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30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1" name="Google Shape;341;p14"/>
          <p:cNvSpPr/>
          <p:nvPr/>
        </p:nvSpPr>
        <p:spPr>
          <a:xfrm>
            <a:off x="8114100" y="1794006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sz="3000">
              <a:solidFill>
                <a:schemeClr val="dk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2" name="Google Shape;342;p14"/>
          <p:cNvSpPr/>
          <p:nvPr/>
        </p:nvSpPr>
        <p:spPr>
          <a:xfrm>
            <a:off x="457200" y="2438063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30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8114100" y="3082125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</a:t>
            </a:r>
            <a:endParaRPr sz="3000"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4" name="Google Shape;344;p14"/>
          <p:cNvSpPr/>
          <p:nvPr/>
        </p:nvSpPr>
        <p:spPr>
          <a:xfrm>
            <a:off x="457200" y="3726175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30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5" name="Google Shape;345;p14"/>
          <p:cNvSpPr/>
          <p:nvPr/>
        </p:nvSpPr>
        <p:spPr>
          <a:xfrm>
            <a:off x="1334688" y="1195550"/>
            <a:ext cx="1719600" cy="481500"/>
          </a:xfrm>
          <a:prstGeom prst="roundRect">
            <a:avLst>
              <a:gd fmla="val 20171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Detects and counts individuals.</a:t>
            </a:r>
            <a:br>
              <a:rPr lang="en" sz="13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</a:b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346" name="Google Shape;346;p14"/>
          <p:cNvSpPr/>
          <p:nvPr/>
        </p:nvSpPr>
        <p:spPr>
          <a:xfrm>
            <a:off x="1334688" y="2483663"/>
            <a:ext cx="1719600" cy="481500"/>
          </a:xfrm>
          <a:prstGeom prst="roundRect">
            <a:avLst>
              <a:gd fmla="val 201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Identifies entry and exit points.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347" name="Google Shape;347;p14"/>
          <p:cNvSpPr/>
          <p:nvPr/>
        </p:nvSpPr>
        <p:spPr>
          <a:xfrm>
            <a:off x="6003600" y="3082125"/>
            <a:ext cx="1892100" cy="572700"/>
          </a:xfrm>
          <a:prstGeom prst="roundRect">
            <a:avLst>
              <a:gd fmla="val 20171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Output: Live crowd insights via web interface.</a:t>
            </a:r>
            <a:endParaRPr sz="13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8" name="Google Shape;348;p14"/>
          <p:cNvSpPr/>
          <p:nvPr/>
        </p:nvSpPr>
        <p:spPr>
          <a:xfrm>
            <a:off x="5983149" y="1717225"/>
            <a:ext cx="1826400" cy="711000"/>
          </a:xfrm>
          <a:prstGeom prst="roundRect">
            <a:avLst>
              <a:gd fmla="val 2017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Merges Model to NIVIDIA JETSON NANO.</a:t>
            </a:r>
            <a:endParaRPr sz="13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49" name="Google Shape;349;p14"/>
          <p:cNvSpPr/>
          <p:nvPr/>
        </p:nvSpPr>
        <p:spPr>
          <a:xfrm>
            <a:off x="1248450" y="3690475"/>
            <a:ext cx="1892100" cy="644100"/>
          </a:xfrm>
          <a:prstGeom prst="roundRect">
            <a:avLst>
              <a:gd fmla="val 201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Tracks movement &amp; generates real-time heatmaps.</a:t>
            </a:r>
            <a:endParaRPr sz="13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0" name="Google Shape;350;p14"/>
          <p:cNvSpPr txBox="1"/>
          <p:nvPr/>
        </p:nvSpPr>
        <p:spPr>
          <a:xfrm>
            <a:off x="1334688" y="1677050"/>
            <a:ext cx="171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14"/>
          <p:cNvSpPr/>
          <p:nvPr/>
        </p:nvSpPr>
        <p:spPr>
          <a:xfrm>
            <a:off x="3696500" y="1080800"/>
            <a:ext cx="711000" cy="7110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"/>
          <p:cNvSpPr/>
          <p:nvPr/>
        </p:nvSpPr>
        <p:spPr>
          <a:xfrm>
            <a:off x="3696500" y="2368913"/>
            <a:ext cx="711000" cy="7110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>
            <a:off x="3696500" y="3657025"/>
            <a:ext cx="711000" cy="7110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4"/>
          <p:cNvSpPr/>
          <p:nvPr/>
        </p:nvSpPr>
        <p:spPr>
          <a:xfrm>
            <a:off x="4736650" y="1724850"/>
            <a:ext cx="711000" cy="7110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"/>
          <p:cNvSpPr/>
          <p:nvPr/>
        </p:nvSpPr>
        <p:spPr>
          <a:xfrm>
            <a:off x="4736650" y="3012975"/>
            <a:ext cx="711000" cy="7110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14"/>
          <p:cNvCxnSpPr>
            <a:stCxn id="345" idx="3"/>
            <a:endCxn id="351" idx="2"/>
          </p:cNvCxnSpPr>
          <p:nvPr/>
        </p:nvCxnSpPr>
        <p:spPr>
          <a:xfrm>
            <a:off x="3054288" y="1436300"/>
            <a:ext cx="6423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14"/>
          <p:cNvCxnSpPr>
            <a:stCxn id="346" idx="3"/>
            <a:endCxn id="352" idx="2"/>
          </p:cNvCxnSpPr>
          <p:nvPr/>
        </p:nvCxnSpPr>
        <p:spPr>
          <a:xfrm>
            <a:off x="3054288" y="2724413"/>
            <a:ext cx="6423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14"/>
          <p:cNvCxnSpPr>
            <a:stCxn id="349" idx="3"/>
            <a:endCxn id="353" idx="2"/>
          </p:cNvCxnSpPr>
          <p:nvPr/>
        </p:nvCxnSpPr>
        <p:spPr>
          <a:xfrm>
            <a:off x="3140550" y="4012525"/>
            <a:ext cx="5559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14"/>
          <p:cNvCxnSpPr>
            <a:stCxn id="348" idx="1"/>
            <a:endCxn id="354" idx="6"/>
          </p:cNvCxnSpPr>
          <p:nvPr/>
        </p:nvCxnSpPr>
        <p:spPr>
          <a:xfrm flipH="1">
            <a:off x="5447649" y="2072725"/>
            <a:ext cx="535500" cy="75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14"/>
          <p:cNvCxnSpPr>
            <a:stCxn id="347" idx="1"/>
            <a:endCxn id="355" idx="6"/>
          </p:cNvCxnSpPr>
          <p:nvPr/>
        </p:nvCxnSpPr>
        <p:spPr>
          <a:xfrm rot="10800000">
            <a:off x="5447700" y="3368475"/>
            <a:ext cx="5559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1" name="Google Shape;361;p14"/>
          <p:cNvGrpSpPr/>
          <p:nvPr/>
        </p:nvGrpSpPr>
        <p:grpSpPr>
          <a:xfrm>
            <a:off x="3817738" y="1205938"/>
            <a:ext cx="468525" cy="460725"/>
            <a:chOff x="442900" y="1776900"/>
            <a:chExt cx="468525" cy="460725"/>
          </a:xfrm>
        </p:grpSpPr>
        <p:sp>
          <p:nvSpPr>
            <p:cNvPr id="362" name="Google Shape;362;p14"/>
            <p:cNvSpPr/>
            <p:nvPr/>
          </p:nvSpPr>
          <p:spPr>
            <a:xfrm>
              <a:off x="502425" y="2068750"/>
              <a:ext cx="197975" cy="151025"/>
            </a:xfrm>
            <a:custGeom>
              <a:rect b="b" l="l" r="r" t="t"/>
              <a:pathLst>
                <a:path extrusionOk="0" h="6041" w="7919">
                  <a:moveTo>
                    <a:pt x="4506" y="1"/>
                  </a:moveTo>
                  <a:cubicBezTo>
                    <a:pt x="4302" y="1"/>
                    <a:pt x="4097" y="83"/>
                    <a:pt x="3942" y="254"/>
                  </a:cubicBezTo>
                  <a:lnTo>
                    <a:pt x="1906" y="2469"/>
                  </a:lnTo>
                  <a:lnTo>
                    <a:pt x="1" y="3778"/>
                  </a:lnTo>
                  <a:lnTo>
                    <a:pt x="2858" y="6040"/>
                  </a:lnTo>
                  <a:lnTo>
                    <a:pt x="3704" y="5171"/>
                  </a:lnTo>
                  <a:lnTo>
                    <a:pt x="5156" y="5469"/>
                  </a:lnTo>
                  <a:cubicBezTo>
                    <a:pt x="5442" y="5469"/>
                    <a:pt x="5680" y="5457"/>
                    <a:pt x="5930" y="5314"/>
                  </a:cubicBezTo>
                  <a:lnTo>
                    <a:pt x="7347" y="4469"/>
                  </a:lnTo>
                  <a:cubicBezTo>
                    <a:pt x="7823" y="4183"/>
                    <a:pt x="7918" y="3540"/>
                    <a:pt x="7561" y="3123"/>
                  </a:cubicBezTo>
                  <a:lnTo>
                    <a:pt x="5156" y="361"/>
                  </a:lnTo>
                  <a:cubicBezTo>
                    <a:pt x="5005" y="125"/>
                    <a:pt x="4757" y="1"/>
                    <a:pt x="4506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536950" y="2129850"/>
              <a:ext cx="163450" cy="89925"/>
            </a:xfrm>
            <a:custGeom>
              <a:rect b="b" l="l" r="r" t="t"/>
              <a:pathLst>
                <a:path extrusionOk="0" h="3597" w="6538">
                  <a:moveTo>
                    <a:pt x="5585" y="1"/>
                  </a:moveTo>
                  <a:lnTo>
                    <a:pt x="3144" y="1465"/>
                  </a:lnTo>
                  <a:cubicBezTo>
                    <a:pt x="2894" y="1608"/>
                    <a:pt x="2656" y="1620"/>
                    <a:pt x="2370" y="1620"/>
                  </a:cubicBezTo>
                  <a:lnTo>
                    <a:pt x="1096" y="1477"/>
                  </a:lnTo>
                  <a:lnTo>
                    <a:pt x="1" y="2430"/>
                  </a:lnTo>
                  <a:lnTo>
                    <a:pt x="1477" y="3596"/>
                  </a:lnTo>
                  <a:lnTo>
                    <a:pt x="2323" y="2727"/>
                  </a:lnTo>
                  <a:lnTo>
                    <a:pt x="3775" y="3025"/>
                  </a:lnTo>
                  <a:cubicBezTo>
                    <a:pt x="4061" y="3025"/>
                    <a:pt x="4299" y="3013"/>
                    <a:pt x="4549" y="2870"/>
                  </a:cubicBezTo>
                  <a:lnTo>
                    <a:pt x="5966" y="2025"/>
                  </a:lnTo>
                  <a:cubicBezTo>
                    <a:pt x="6442" y="1739"/>
                    <a:pt x="6537" y="1096"/>
                    <a:pt x="6180" y="679"/>
                  </a:cubicBezTo>
                  <a:lnTo>
                    <a:pt x="5585" y="1"/>
                  </a:ln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77750" y="2037575"/>
              <a:ext cx="114600" cy="133900"/>
            </a:xfrm>
            <a:custGeom>
              <a:rect b="b" l="l" r="r" t="t"/>
              <a:pathLst>
                <a:path extrusionOk="0" h="5356" w="4584">
                  <a:moveTo>
                    <a:pt x="1524" y="1"/>
                  </a:moveTo>
                  <a:lnTo>
                    <a:pt x="0" y="763"/>
                  </a:lnTo>
                  <a:lnTo>
                    <a:pt x="2667" y="4966"/>
                  </a:lnTo>
                  <a:cubicBezTo>
                    <a:pt x="2827" y="5216"/>
                    <a:pt x="3107" y="5355"/>
                    <a:pt x="3391" y="5355"/>
                  </a:cubicBezTo>
                  <a:cubicBezTo>
                    <a:pt x="3553" y="5355"/>
                    <a:pt x="3715" y="5311"/>
                    <a:pt x="3858" y="5216"/>
                  </a:cubicBezTo>
                  <a:lnTo>
                    <a:pt x="4370" y="4894"/>
                  </a:lnTo>
                  <a:cubicBezTo>
                    <a:pt x="4524" y="4787"/>
                    <a:pt x="4584" y="4585"/>
                    <a:pt x="4477" y="4430"/>
                  </a:cubicBezTo>
                  <a:cubicBezTo>
                    <a:pt x="4191" y="3989"/>
                    <a:pt x="3846" y="4204"/>
                    <a:pt x="3560" y="3763"/>
                  </a:cubicBezTo>
                  <a:cubicBezTo>
                    <a:pt x="3274" y="3323"/>
                    <a:pt x="3631" y="3108"/>
                    <a:pt x="3346" y="2668"/>
                  </a:cubicBezTo>
                  <a:cubicBezTo>
                    <a:pt x="3060" y="2227"/>
                    <a:pt x="2715" y="2453"/>
                    <a:pt x="2429" y="2001"/>
                  </a:cubicBezTo>
                  <a:cubicBezTo>
                    <a:pt x="2143" y="1572"/>
                    <a:pt x="2488" y="1346"/>
                    <a:pt x="2203" y="906"/>
                  </a:cubicBezTo>
                  <a:cubicBezTo>
                    <a:pt x="2036" y="632"/>
                    <a:pt x="1715" y="84"/>
                    <a:pt x="1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512250" y="2023550"/>
              <a:ext cx="72050" cy="69775"/>
            </a:xfrm>
            <a:custGeom>
              <a:rect b="b" l="l" r="r" t="t"/>
              <a:pathLst>
                <a:path extrusionOk="0" h="2791" w="2882">
                  <a:moveTo>
                    <a:pt x="1661" y="0"/>
                  </a:moveTo>
                  <a:cubicBezTo>
                    <a:pt x="1607" y="0"/>
                    <a:pt x="1551" y="16"/>
                    <a:pt x="1501" y="50"/>
                  </a:cubicBezTo>
                  <a:lnTo>
                    <a:pt x="298" y="788"/>
                  </a:lnTo>
                  <a:cubicBezTo>
                    <a:pt x="72" y="931"/>
                    <a:pt x="1" y="1229"/>
                    <a:pt x="144" y="1455"/>
                  </a:cubicBezTo>
                  <a:lnTo>
                    <a:pt x="822" y="2562"/>
                  </a:lnTo>
                  <a:cubicBezTo>
                    <a:pt x="915" y="2709"/>
                    <a:pt x="1073" y="2791"/>
                    <a:pt x="1235" y="2791"/>
                  </a:cubicBezTo>
                  <a:cubicBezTo>
                    <a:pt x="1322" y="2791"/>
                    <a:pt x="1410" y="2767"/>
                    <a:pt x="1489" y="2717"/>
                  </a:cubicBezTo>
                  <a:lnTo>
                    <a:pt x="2691" y="1979"/>
                  </a:lnTo>
                  <a:cubicBezTo>
                    <a:pt x="2834" y="1883"/>
                    <a:pt x="2882" y="1705"/>
                    <a:pt x="2787" y="1562"/>
                  </a:cubicBezTo>
                  <a:lnTo>
                    <a:pt x="1918" y="145"/>
                  </a:lnTo>
                  <a:cubicBezTo>
                    <a:pt x="1856" y="53"/>
                    <a:pt x="1760" y="0"/>
                    <a:pt x="1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526550" y="1820900"/>
              <a:ext cx="312550" cy="271675"/>
            </a:xfrm>
            <a:custGeom>
              <a:rect b="b" l="l" r="r" t="t"/>
              <a:pathLst>
                <a:path extrusionOk="0" h="10867" w="12502">
                  <a:moveTo>
                    <a:pt x="7823" y="0"/>
                  </a:moveTo>
                  <a:lnTo>
                    <a:pt x="2858" y="6144"/>
                  </a:lnTo>
                  <a:lnTo>
                    <a:pt x="417" y="7644"/>
                  </a:lnTo>
                  <a:cubicBezTo>
                    <a:pt x="95" y="7846"/>
                    <a:pt x="0" y="8263"/>
                    <a:pt x="191" y="8584"/>
                  </a:cubicBezTo>
                  <a:lnTo>
                    <a:pt x="1393" y="10537"/>
                  </a:lnTo>
                  <a:cubicBezTo>
                    <a:pt x="1526" y="10748"/>
                    <a:pt x="1750" y="10866"/>
                    <a:pt x="1979" y="10866"/>
                  </a:cubicBezTo>
                  <a:cubicBezTo>
                    <a:pt x="2100" y="10866"/>
                    <a:pt x="2223" y="10833"/>
                    <a:pt x="2334" y="10763"/>
                  </a:cubicBezTo>
                  <a:lnTo>
                    <a:pt x="4775" y="9263"/>
                  </a:lnTo>
                  <a:lnTo>
                    <a:pt x="12502" y="7572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43800" y="1965550"/>
              <a:ext cx="295300" cy="127025"/>
            </a:xfrm>
            <a:custGeom>
              <a:rect b="b" l="l" r="r" t="t"/>
              <a:pathLst>
                <a:path extrusionOk="0" h="5081" w="11812">
                  <a:moveTo>
                    <a:pt x="10704" y="1"/>
                  </a:moveTo>
                  <a:lnTo>
                    <a:pt x="3025" y="1751"/>
                  </a:lnTo>
                  <a:cubicBezTo>
                    <a:pt x="3025" y="1751"/>
                    <a:pt x="382" y="3382"/>
                    <a:pt x="1" y="3620"/>
                  </a:cubicBezTo>
                  <a:lnTo>
                    <a:pt x="703" y="4751"/>
                  </a:lnTo>
                  <a:cubicBezTo>
                    <a:pt x="836" y="4962"/>
                    <a:pt x="1060" y="5080"/>
                    <a:pt x="1289" y="5080"/>
                  </a:cubicBezTo>
                  <a:cubicBezTo>
                    <a:pt x="1410" y="5080"/>
                    <a:pt x="1533" y="5047"/>
                    <a:pt x="1644" y="4977"/>
                  </a:cubicBezTo>
                  <a:lnTo>
                    <a:pt x="4085" y="3477"/>
                  </a:lnTo>
                  <a:lnTo>
                    <a:pt x="11812" y="1786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26550" y="1974475"/>
              <a:ext cx="119375" cy="118100"/>
            </a:xfrm>
            <a:custGeom>
              <a:rect b="b" l="l" r="r" t="t"/>
              <a:pathLst>
                <a:path extrusionOk="0" h="4724" w="4775">
                  <a:moveTo>
                    <a:pt x="2858" y="1"/>
                  </a:moveTo>
                  <a:lnTo>
                    <a:pt x="417" y="1501"/>
                  </a:lnTo>
                  <a:cubicBezTo>
                    <a:pt x="95" y="1703"/>
                    <a:pt x="0" y="2120"/>
                    <a:pt x="191" y="2441"/>
                  </a:cubicBezTo>
                  <a:lnTo>
                    <a:pt x="1393" y="4394"/>
                  </a:lnTo>
                  <a:cubicBezTo>
                    <a:pt x="1526" y="4605"/>
                    <a:pt x="1750" y="4723"/>
                    <a:pt x="1979" y="4723"/>
                  </a:cubicBezTo>
                  <a:cubicBezTo>
                    <a:pt x="2100" y="4723"/>
                    <a:pt x="2223" y="4690"/>
                    <a:pt x="2334" y="4620"/>
                  </a:cubicBezTo>
                  <a:lnTo>
                    <a:pt x="4775" y="3120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43800" y="2009300"/>
              <a:ext cx="102125" cy="83275"/>
            </a:xfrm>
            <a:custGeom>
              <a:rect b="b" l="l" r="r" t="t"/>
              <a:pathLst>
                <a:path extrusionOk="0" h="3331" w="4085">
                  <a:moveTo>
                    <a:pt x="3025" y="1"/>
                  </a:moveTo>
                  <a:cubicBezTo>
                    <a:pt x="3025" y="1"/>
                    <a:pt x="382" y="1632"/>
                    <a:pt x="1" y="1870"/>
                  </a:cubicBezTo>
                  <a:lnTo>
                    <a:pt x="703" y="3001"/>
                  </a:lnTo>
                  <a:cubicBezTo>
                    <a:pt x="836" y="3212"/>
                    <a:pt x="1060" y="3330"/>
                    <a:pt x="1289" y="3330"/>
                  </a:cubicBezTo>
                  <a:cubicBezTo>
                    <a:pt x="1410" y="3330"/>
                    <a:pt x="1533" y="3297"/>
                    <a:pt x="1644" y="3227"/>
                  </a:cubicBezTo>
                  <a:lnTo>
                    <a:pt x="2870" y="2477"/>
                  </a:lnTo>
                  <a:lnTo>
                    <a:pt x="4085" y="1727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701275" y="1803100"/>
              <a:ext cx="155100" cy="227225"/>
            </a:xfrm>
            <a:custGeom>
              <a:rect b="b" l="l" r="r" t="t"/>
              <a:pathLst>
                <a:path extrusionOk="0" h="9089" w="6204">
                  <a:moveTo>
                    <a:pt x="761" y="1"/>
                  </a:moveTo>
                  <a:cubicBezTo>
                    <a:pt x="693" y="1"/>
                    <a:pt x="623" y="19"/>
                    <a:pt x="560" y="57"/>
                  </a:cubicBezTo>
                  <a:lnTo>
                    <a:pt x="226" y="260"/>
                  </a:lnTo>
                  <a:cubicBezTo>
                    <a:pt x="48" y="367"/>
                    <a:pt x="0" y="593"/>
                    <a:pt x="107" y="760"/>
                  </a:cubicBezTo>
                  <a:lnTo>
                    <a:pt x="5132" y="8915"/>
                  </a:lnTo>
                  <a:cubicBezTo>
                    <a:pt x="5202" y="9025"/>
                    <a:pt x="5324" y="9088"/>
                    <a:pt x="5450" y="9088"/>
                  </a:cubicBezTo>
                  <a:cubicBezTo>
                    <a:pt x="5516" y="9088"/>
                    <a:pt x="5583" y="9071"/>
                    <a:pt x="5644" y="9035"/>
                  </a:cubicBezTo>
                  <a:lnTo>
                    <a:pt x="5977" y="8832"/>
                  </a:lnTo>
                  <a:cubicBezTo>
                    <a:pt x="6144" y="8725"/>
                    <a:pt x="6203" y="8499"/>
                    <a:pt x="6096" y="8320"/>
                  </a:cubicBezTo>
                  <a:lnTo>
                    <a:pt x="1072" y="176"/>
                  </a:lnTo>
                  <a:cubicBezTo>
                    <a:pt x="1003" y="61"/>
                    <a:pt x="884" y="1"/>
                    <a:pt x="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809025" y="1977450"/>
              <a:ext cx="47350" cy="52875"/>
            </a:xfrm>
            <a:custGeom>
              <a:rect b="b" l="l" r="r" t="t"/>
              <a:pathLst>
                <a:path extrusionOk="0" h="2115" w="1894">
                  <a:moveTo>
                    <a:pt x="953" y="1"/>
                  </a:moveTo>
                  <a:lnTo>
                    <a:pt x="0" y="596"/>
                  </a:lnTo>
                  <a:lnTo>
                    <a:pt x="822" y="1941"/>
                  </a:lnTo>
                  <a:cubicBezTo>
                    <a:pt x="892" y="2051"/>
                    <a:pt x="1014" y="2114"/>
                    <a:pt x="1140" y="2114"/>
                  </a:cubicBezTo>
                  <a:cubicBezTo>
                    <a:pt x="1206" y="2114"/>
                    <a:pt x="1273" y="2097"/>
                    <a:pt x="1334" y="2061"/>
                  </a:cubicBezTo>
                  <a:lnTo>
                    <a:pt x="1667" y="1858"/>
                  </a:lnTo>
                  <a:cubicBezTo>
                    <a:pt x="1834" y="1751"/>
                    <a:pt x="1893" y="1525"/>
                    <a:pt x="1786" y="1346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666150" y="2137800"/>
              <a:ext cx="58950" cy="45750"/>
            </a:xfrm>
            <a:custGeom>
              <a:rect b="b" l="l" r="r" t="t"/>
              <a:pathLst>
                <a:path extrusionOk="0" h="1830" w="2358">
                  <a:moveTo>
                    <a:pt x="1645" y="1"/>
                  </a:moveTo>
                  <a:cubicBezTo>
                    <a:pt x="1531" y="1"/>
                    <a:pt x="1414" y="33"/>
                    <a:pt x="1310" y="99"/>
                  </a:cubicBezTo>
                  <a:lnTo>
                    <a:pt x="393" y="659"/>
                  </a:lnTo>
                  <a:cubicBezTo>
                    <a:pt x="95" y="838"/>
                    <a:pt x="0" y="1231"/>
                    <a:pt x="179" y="1528"/>
                  </a:cubicBezTo>
                  <a:cubicBezTo>
                    <a:pt x="302" y="1721"/>
                    <a:pt x="506" y="1829"/>
                    <a:pt x="715" y="1829"/>
                  </a:cubicBezTo>
                  <a:cubicBezTo>
                    <a:pt x="828" y="1829"/>
                    <a:pt x="943" y="1798"/>
                    <a:pt x="1048" y="1731"/>
                  </a:cubicBezTo>
                  <a:lnTo>
                    <a:pt x="1965" y="1171"/>
                  </a:lnTo>
                  <a:cubicBezTo>
                    <a:pt x="2262" y="992"/>
                    <a:pt x="2358" y="600"/>
                    <a:pt x="2179" y="302"/>
                  </a:cubicBezTo>
                  <a:cubicBezTo>
                    <a:pt x="2063" y="109"/>
                    <a:pt x="1857" y="1"/>
                    <a:pt x="1645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668525" y="2139075"/>
              <a:ext cx="56575" cy="44475"/>
            </a:xfrm>
            <a:custGeom>
              <a:rect b="b" l="l" r="r" t="t"/>
              <a:pathLst>
                <a:path extrusionOk="0" h="1779" w="2263">
                  <a:moveTo>
                    <a:pt x="1774" y="1"/>
                  </a:moveTo>
                  <a:lnTo>
                    <a:pt x="1774" y="1"/>
                  </a:lnTo>
                  <a:cubicBezTo>
                    <a:pt x="1810" y="239"/>
                    <a:pt x="1703" y="489"/>
                    <a:pt x="1477" y="620"/>
                  </a:cubicBezTo>
                  <a:lnTo>
                    <a:pt x="560" y="1180"/>
                  </a:lnTo>
                  <a:cubicBezTo>
                    <a:pt x="456" y="1242"/>
                    <a:pt x="343" y="1272"/>
                    <a:pt x="232" y="1272"/>
                  </a:cubicBezTo>
                  <a:cubicBezTo>
                    <a:pt x="153" y="1272"/>
                    <a:pt x="75" y="1257"/>
                    <a:pt x="0" y="1227"/>
                  </a:cubicBezTo>
                  <a:lnTo>
                    <a:pt x="0" y="1227"/>
                  </a:lnTo>
                  <a:cubicBezTo>
                    <a:pt x="12" y="1311"/>
                    <a:pt x="48" y="1394"/>
                    <a:pt x="84" y="1477"/>
                  </a:cubicBezTo>
                  <a:cubicBezTo>
                    <a:pt x="207" y="1670"/>
                    <a:pt x="411" y="1778"/>
                    <a:pt x="620" y="1778"/>
                  </a:cubicBezTo>
                  <a:cubicBezTo>
                    <a:pt x="733" y="1778"/>
                    <a:pt x="848" y="1747"/>
                    <a:pt x="953" y="1680"/>
                  </a:cubicBezTo>
                  <a:lnTo>
                    <a:pt x="1882" y="1120"/>
                  </a:lnTo>
                  <a:cubicBezTo>
                    <a:pt x="2167" y="941"/>
                    <a:pt x="2263" y="549"/>
                    <a:pt x="2084" y="251"/>
                  </a:cubicBezTo>
                  <a:cubicBezTo>
                    <a:pt x="2013" y="132"/>
                    <a:pt x="1905" y="48"/>
                    <a:pt x="1774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656325" y="2106775"/>
              <a:ext cx="58950" cy="45800"/>
            </a:xfrm>
            <a:custGeom>
              <a:rect b="b" l="l" r="r" t="t"/>
              <a:pathLst>
                <a:path extrusionOk="0" h="1832" w="2358">
                  <a:moveTo>
                    <a:pt x="1624" y="0"/>
                  </a:moveTo>
                  <a:cubicBezTo>
                    <a:pt x="1512" y="0"/>
                    <a:pt x="1400" y="29"/>
                    <a:pt x="1298" y="90"/>
                  </a:cubicBezTo>
                  <a:lnTo>
                    <a:pt x="393" y="650"/>
                  </a:lnTo>
                  <a:cubicBezTo>
                    <a:pt x="96" y="828"/>
                    <a:pt x="0" y="1221"/>
                    <a:pt x="179" y="1531"/>
                  </a:cubicBezTo>
                  <a:cubicBezTo>
                    <a:pt x="302" y="1724"/>
                    <a:pt x="511" y="1832"/>
                    <a:pt x="724" y="1832"/>
                  </a:cubicBezTo>
                  <a:cubicBezTo>
                    <a:pt x="839" y="1832"/>
                    <a:pt x="955" y="1800"/>
                    <a:pt x="1060" y="1733"/>
                  </a:cubicBezTo>
                  <a:lnTo>
                    <a:pt x="1965" y="1186"/>
                  </a:lnTo>
                  <a:cubicBezTo>
                    <a:pt x="2262" y="1007"/>
                    <a:pt x="2358" y="602"/>
                    <a:pt x="2179" y="305"/>
                  </a:cubicBezTo>
                  <a:cubicBezTo>
                    <a:pt x="2054" y="109"/>
                    <a:pt x="1840" y="0"/>
                    <a:pt x="1624" y="0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658700" y="2107825"/>
              <a:ext cx="56575" cy="44750"/>
            </a:xfrm>
            <a:custGeom>
              <a:rect b="b" l="l" r="r" t="t"/>
              <a:pathLst>
                <a:path extrusionOk="0" h="1790" w="2263">
                  <a:moveTo>
                    <a:pt x="1786" y="1"/>
                  </a:moveTo>
                  <a:lnTo>
                    <a:pt x="1786" y="1"/>
                  </a:lnTo>
                  <a:cubicBezTo>
                    <a:pt x="1810" y="251"/>
                    <a:pt x="1703" y="501"/>
                    <a:pt x="1477" y="632"/>
                  </a:cubicBezTo>
                  <a:lnTo>
                    <a:pt x="572" y="1179"/>
                  </a:lnTo>
                  <a:cubicBezTo>
                    <a:pt x="470" y="1248"/>
                    <a:pt x="355" y="1281"/>
                    <a:pt x="243" y="1281"/>
                  </a:cubicBezTo>
                  <a:cubicBezTo>
                    <a:pt x="159" y="1281"/>
                    <a:pt x="77" y="1263"/>
                    <a:pt x="1" y="1227"/>
                  </a:cubicBezTo>
                  <a:lnTo>
                    <a:pt x="1" y="1227"/>
                  </a:lnTo>
                  <a:cubicBezTo>
                    <a:pt x="12" y="1310"/>
                    <a:pt x="36" y="1406"/>
                    <a:pt x="84" y="1477"/>
                  </a:cubicBezTo>
                  <a:cubicBezTo>
                    <a:pt x="208" y="1679"/>
                    <a:pt x="418" y="1789"/>
                    <a:pt x="632" y="1789"/>
                  </a:cubicBezTo>
                  <a:cubicBezTo>
                    <a:pt x="746" y="1789"/>
                    <a:pt x="861" y="1758"/>
                    <a:pt x="965" y="1691"/>
                  </a:cubicBezTo>
                  <a:lnTo>
                    <a:pt x="1870" y="1144"/>
                  </a:lnTo>
                  <a:cubicBezTo>
                    <a:pt x="2167" y="965"/>
                    <a:pt x="2263" y="560"/>
                    <a:pt x="2084" y="263"/>
                  </a:cubicBezTo>
                  <a:cubicBezTo>
                    <a:pt x="2013" y="144"/>
                    <a:pt x="1906" y="60"/>
                    <a:pt x="1786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639350" y="2079675"/>
              <a:ext cx="59250" cy="45800"/>
            </a:xfrm>
            <a:custGeom>
              <a:rect b="b" l="l" r="r" t="t"/>
              <a:pathLst>
                <a:path extrusionOk="0" h="1832" w="2370">
                  <a:moveTo>
                    <a:pt x="1633" y="1"/>
                  </a:moveTo>
                  <a:cubicBezTo>
                    <a:pt x="1519" y="1"/>
                    <a:pt x="1404" y="30"/>
                    <a:pt x="1298" y="91"/>
                  </a:cubicBezTo>
                  <a:lnTo>
                    <a:pt x="394" y="639"/>
                  </a:lnTo>
                  <a:cubicBezTo>
                    <a:pt x="96" y="829"/>
                    <a:pt x="1" y="1222"/>
                    <a:pt x="191" y="1520"/>
                  </a:cubicBezTo>
                  <a:cubicBezTo>
                    <a:pt x="307" y="1721"/>
                    <a:pt x="515" y="1832"/>
                    <a:pt x="731" y="1832"/>
                  </a:cubicBezTo>
                  <a:cubicBezTo>
                    <a:pt x="846" y="1832"/>
                    <a:pt x="964" y="1800"/>
                    <a:pt x="1072" y="1734"/>
                  </a:cubicBezTo>
                  <a:lnTo>
                    <a:pt x="1965" y="1186"/>
                  </a:lnTo>
                  <a:cubicBezTo>
                    <a:pt x="2275" y="996"/>
                    <a:pt x="2370" y="603"/>
                    <a:pt x="2179" y="305"/>
                  </a:cubicBezTo>
                  <a:cubicBezTo>
                    <a:pt x="2062" y="109"/>
                    <a:pt x="1851" y="1"/>
                    <a:pt x="1633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641725" y="2080750"/>
              <a:ext cx="56875" cy="44675"/>
            </a:xfrm>
            <a:custGeom>
              <a:rect b="b" l="l" r="r" t="t"/>
              <a:pathLst>
                <a:path extrusionOk="0" h="1787" w="2275">
                  <a:moveTo>
                    <a:pt x="1799" y="0"/>
                  </a:moveTo>
                  <a:lnTo>
                    <a:pt x="1799" y="0"/>
                  </a:lnTo>
                  <a:cubicBezTo>
                    <a:pt x="1823" y="250"/>
                    <a:pt x="1715" y="488"/>
                    <a:pt x="1489" y="619"/>
                  </a:cubicBezTo>
                  <a:lnTo>
                    <a:pt x="584" y="1179"/>
                  </a:lnTo>
                  <a:cubicBezTo>
                    <a:pt x="484" y="1239"/>
                    <a:pt x="372" y="1269"/>
                    <a:pt x="260" y="1269"/>
                  </a:cubicBezTo>
                  <a:cubicBezTo>
                    <a:pt x="172" y="1269"/>
                    <a:pt x="84" y="1251"/>
                    <a:pt x="1" y="1215"/>
                  </a:cubicBezTo>
                  <a:lnTo>
                    <a:pt x="1" y="1215"/>
                  </a:lnTo>
                  <a:cubicBezTo>
                    <a:pt x="13" y="1310"/>
                    <a:pt x="37" y="1393"/>
                    <a:pt x="96" y="1477"/>
                  </a:cubicBezTo>
                  <a:cubicBezTo>
                    <a:pt x="214" y="1673"/>
                    <a:pt x="425" y="1786"/>
                    <a:pt x="643" y="1786"/>
                  </a:cubicBezTo>
                  <a:cubicBezTo>
                    <a:pt x="756" y="1786"/>
                    <a:pt x="872" y="1756"/>
                    <a:pt x="977" y="1691"/>
                  </a:cubicBezTo>
                  <a:lnTo>
                    <a:pt x="1882" y="1143"/>
                  </a:lnTo>
                  <a:cubicBezTo>
                    <a:pt x="2180" y="953"/>
                    <a:pt x="2275" y="560"/>
                    <a:pt x="2084" y="262"/>
                  </a:cubicBezTo>
                  <a:cubicBezTo>
                    <a:pt x="2013" y="143"/>
                    <a:pt x="1918" y="60"/>
                    <a:pt x="1799" y="0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23575" y="2051700"/>
              <a:ext cx="59250" cy="45900"/>
            </a:xfrm>
            <a:custGeom>
              <a:rect b="b" l="l" r="r" t="t"/>
              <a:pathLst>
                <a:path extrusionOk="0" h="1836" w="2370">
                  <a:moveTo>
                    <a:pt x="1627" y="1"/>
                  </a:moveTo>
                  <a:cubicBezTo>
                    <a:pt x="1514" y="1"/>
                    <a:pt x="1400" y="30"/>
                    <a:pt x="1298" y="91"/>
                  </a:cubicBezTo>
                  <a:lnTo>
                    <a:pt x="394" y="650"/>
                  </a:lnTo>
                  <a:cubicBezTo>
                    <a:pt x="96" y="829"/>
                    <a:pt x="1" y="1222"/>
                    <a:pt x="179" y="1531"/>
                  </a:cubicBezTo>
                  <a:cubicBezTo>
                    <a:pt x="305" y="1727"/>
                    <a:pt x="518" y="1836"/>
                    <a:pt x="734" y="1836"/>
                  </a:cubicBezTo>
                  <a:cubicBezTo>
                    <a:pt x="846" y="1836"/>
                    <a:pt x="959" y="1807"/>
                    <a:pt x="1060" y="1746"/>
                  </a:cubicBezTo>
                  <a:lnTo>
                    <a:pt x="1965" y="1186"/>
                  </a:lnTo>
                  <a:cubicBezTo>
                    <a:pt x="2275" y="1007"/>
                    <a:pt x="2370" y="615"/>
                    <a:pt x="2179" y="305"/>
                  </a:cubicBezTo>
                  <a:cubicBezTo>
                    <a:pt x="2062" y="109"/>
                    <a:pt x="1846" y="1"/>
                    <a:pt x="1627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626250" y="2052475"/>
              <a:ext cx="56300" cy="45125"/>
            </a:xfrm>
            <a:custGeom>
              <a:rect b="b" l="l" r="r" t="t"/>
              <a:pathLst>
                <a:path extrusionOk="0" h="1805" w="2252">
                  <a:moveTo>
                    <a:pt x="1715" y="0"/>
                  </a:moveTo>
                  <a:lnTo>
                    <a:pt x="1715" y="0"/>
                  </a:lnTo>
                  <a:cubicBezTo>
                    <a:pt x="1775" y="262"/>
                    <a:pt x="1656" y="536"/>
                    <a:pt x="1418" y="679"/>
                  </a:cubicBezTo>
                  <a:lnTo>
                    <a:pt x="525" y="1226"/>
                  </a:lnTo>
                  <a:cubicBezTo>
                    <a:pt x="418" y="1295"/>
                    <a:pt x="302" y="1325"/>
                    <a:pt x="188" y="1325"/>
                  </a:cubicBezTo>
                  <a:cubicBezTo>
                    <a:pt x="124" y="1325"/>
                    <a:pt x="61" y="1315"/>
                    <a:pt x="1" y="1298"/>
                  </a:cubicBezTo>
                  <a:lnTo>
                    <a:pt x="1" y="1298"/>
                  </a:lnTo>
                  <a:cubicBezTo>
                    <a:pt x="13" y="1369"/>
                    <a:pt x="36" y="1429"/>
                    <a:pt x="72" y="1500"/>
                  </a:cubicBezTo>
                  <a:cubicBezTo>
                    <a:pt x="198" y="1696"/>
                    <a:pt x="411" y="1805"/>
                    <a:pt x="627" y="1805"/>
                  </a:cubicBezTo>
                  <a:cubicBezTo>
                    <a:pt x="739" y="1805"/>
                    <a:pt x="852" y="1776"/>
                    <a:pt x="953" y="1715"/>
                  </a:cubicBezTo>
                  <a:lnTo>
                    <a:pt x="1858" y="1155"/>
                  </a:lnTo>
                  <a:cubicBezTo>
                    <a:pt x="2168" y="976"/>
                    <a:pt x="2251" y="584"/>
                    <a:pt x="2072" y="274"/>
                  </a:cubicBezTo>
                  <a:cubicBezTo>
                    <a:pt x="1989" y="143"/>
                    <a:pt x="1858" y="48"/>
                    <a:pt x="1715" y="0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50050" y="2048400"/>
              <a:ext cx="120875" cy="82175"/>
            </a:xfrm>
            <a:custGeom>
              <a:rect b="b" l="l" r="r" t="t"/>
              <a:pathLst>
                <a:path extrusionOk="0" h="3287" w="4835">
                  <a:moveTo>
                    <a:pt x="3180" y="0"/>
                  </a:moveTo>
                  <a:cubicBezTo>
                    <a:pt x="3022" y="0"/>
                    <a:pt x="2861" y="45"/>
                    <a:pt x="2715" y="139"/>
                  </a:cubicBezTo>
                  <a:lnTo>
                    <a:pt x="1882" y="651"/>
                  </a:lnTo>
                  <a:cubicBezTo>
                    <a:pt x="1715" y="758"/>
                    <a:pt x="1572" y="901"/>
                    <a:pt x="1477" y="1068"/>
                  </a:cubicBezTo>
                  <a:lnTo>
                    <a:pt x="1" y="3283"/>
                  </a:lnTo>
                  <a:cubicBezTo>
                    <a:pt x="1" y="3283"/>
                    <a:pt x="58" y="3286"/>
                    <a:pt x="157" y="3286"/>
                  </a:cubicBezTo>
                  <a:cubicBezTo>
                    <a:pt x="690" y="3286"/>
                    <a:pt x="2417" y="3176"/>
                    <a:pt x="2608" y="1759"/>
                  </a:cubicBezTo>
                  <a:cubicBezTo>
                    <a:pt x="2687" y="1708"/>
                    <a:pt x="2776" y="1685"/>
                    <a:pt x="2863" y="1685"/>
                  </a:cubicBezTo>
                  <a:cubicBezTo>
                    <a:pt x="3024" y="1685"/>
                    <a:pt x="3182" y="1766"/>
                    <a:pt x="3275" y="1913"/>
                  </a:cubicBezTo>
                  <a:lnTo>
                    <a:pt x="3549" y="2366"/>
                  </a:lnTo>
                  <a:cubicBezTo>
                    <a:pt x="3649" y="2527"/>
                    <a:pt x="3828" y="2619"/>
                    <a:pt x="4013" y="2619"/>
                  </a:cubicBezTo>
                  <a:cubicBezTo>
                    <a:pt x="4115" y="2619"/>
                    <a:pt x="4218" y="2592"/>
                    <a:pt x="4311" y="2532"/>
                  </a:cubicBezTo>
                  <a:lnTo>
                    <a:pt x="4478" y="2437"/>
                  </a:lnTo>
                  <a:cubicBezTo>
                    <a:pt x="4739" y="2271"/>
                    <a:pt x="4835" y="1937"/>
                    <a:pt x="4668" y="1675"/>
                  </a:cubicBezTo>
                  <a:lnTo>
                    <a:pt x="3882" y="401"/>
                  </a:lnTo>
                  <a:cubicBezTo>
                    <a:pt x="3730" y="142"/>
                    <a:pt x="3460" y="0"/>
                    <a:pt x="3180" y="0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590250" y="2076050"/>
              <a:ext cx="80675" cy="47875"/>
            </a:xfrm>
            <a:custGeom>
              <a:rect b="b" l="l" r="r" t="t"/>
              <a:pathLst>
                <a:path extrusionOk="0" h="1915" w="3227">
                  <a:moveTo>
                    <a:pt x="1255" y="1"/>
                  </a:moveTo>
                  <a:cubicBezTo>
                    <a:pt x="1168" y="1"/>
                    <a:pt x="1080" y="23"/>
                    <a:pt x="1000" y="69"/>
                  </a:cubicBezTo>
                  <a:cubicBezTo>
                    <a:pt x="905" y="784"/>
                    <a:pt x="476" y="1450"/>
                    <a:pt x="0" y="1915"/>
                  </a:cubicBezTo>
                  <a:cubicBezTo>
                    <a:pt x="488" y="1700"/>
                    <a:pt x="917" y="1319"/>
                    <a:pt x="1000" y="664"/>
                  </a:cubicBezTo>
                  <a:cubicBezTo>
                    <a:pt x="1083" y="612"/>
                    <a:pt x="1175" y="587"/>
                    <a:pt x="1265" y="587"/>
                  </a:cubicBezTo>
                  <a:cubicBezTo>
                    <a:pt x="1423" y="587"/>
                    <a:pt x="1576" y="664"/>
                    <a:pt x="1667" y="807"/>
                  </a:cubicBezTo>
                  <a:lnTo>
                    <a:pt x="1941" y="1260"/>
                  </a:lnTo>
                  <a:cubicBezTo>
                    <a:pt x="2041" y="1430"/>
                    <a:pt x="2221" y="1519"/>
                    <a:pt x="2407" y="1519"/>
                  </a:cubicBezTo>
                  <a:cubicBezTo>
                    <a:pt x="2508" y="1519"/>
                    <a:pt x="2611" y="1493"/>
                    <a:pt x="2703" y="1438"/>
                  </a:cubicBezTo>
                  <a:lnTo>
                    <a:pt x="2870" y="1331"/>
                  </a:lnTo>
                  <a:cubicBezTo>
                    <a:pt x="3131" y="1165"/>
                    <a:pt x="3227" y="831"/>
                    <a:pt x="3060" y="569"/>
                  </a:cubicBezTo>
                  <a:lnTo>
                    <a:pt x="3060" y="557"/>
                  </a:lnTo>
                  <a:cubicBezTo>
                    <a:pt x="3012" y="629"/>
                    <a:pt x="2953" y="700"/>
                    <a:pt x="2870" y="748"/>
                  </a:cubicBezTo>
                  <a:lnTo>
                    <a:pt x="2703" y="855"/>
                  </a:lnTo>
                  <a:cubicBezTo>
                    <a:pt x="2611" y="909"/>
                    <a:pt x="2508" y="936"/>
                    <a:pt x="2407" y="936"/>
                  </a:cubicBezTo>
                  <a:cubicBezTo>
                    <a:pt x="2221" y="936"/>
                    <a:pt x="2041" y="846"/>
                    <a:pt x="1941" y="676"/>
                  </a:cubicBezTo>
                  <a:lnTo>
                    <a:pt x="1667" y="224"/>
                  </a:lnTo>
                  <a:cubicBezTo>
                    <a:pt x="1574" y="77"/>
                    <a:pt x="1417" y="1"/>
                    <a:pt x="1255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16425" y="2134775"/>
              <a:ext cx="78900" cy="86475"/>
            </a:xfrm>
            <a:custGeom>
              <a:rect b="b" l="l" r="r" t="t"/>
              <a:pathLst>
                <a:path extrusionOk="0" h="3459" w="3156">
                  <a:moveTo>
                    <a:pt x="816" y="0"/>
                  </a:moveTo>
                  <a:cubicBezTo>
                    <a:pt x="801" y="0"/>
                    <a:pt x="786" y="6"/>
                    <a:pt x="774" y="18"/>
                  </a:cubicBezTo>
                  <a:lnTo>
                    <a:pt x="0" y="661"/>
                  </a:lnTo>
                  <a:lnTo>
                    <a:pt x="2346" y="3459"/>
                  </a:lnTo>
                  <a:lnTo>
                    <a:pt x="3120" y="2804"/>
                  </a:lnTo>
                  <a:cubicBezTo>
                    <a:pt x="3144" y="2780"/>
                    <a:pt x="3156" y="2745"/>
                    <a:pt x="3132" y="2721"/>
                  </a:cubicBezTo>
                  <a:lnTo>
                    <a:pt x="858" y="18"/>
                  </a:lnTo>
                  <a:cubicBezTo>
                    <a:pt x="846" y="6"/>
                    <a:pt x="831" y="0"/>
                    <a:pt x="81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44100" y="2166775"/>
              <a:ext cx="51225" cy="54475"/>
            </a:xfrm>
            <a:custGeom>
              <a:rect b="b" l="l" r="r" t="t"/>
              <a:pathLst>
                <a:path extrusionOk="0" h="2179" w="2049">
                  <a:moveTo>
                    <a:pt x="810" y="0"/>
                  </a:moveTo>
                  <a:lnTo>
                    <a:pt x="1" y="691"/>
                  </a:lnTo>
                  <a:lnTo>
                    <a:pt x="1239" y="2179"/>
                  </a:lnTo>
                  <a:lnTo>
                    <a:pt x="2013" y="1524"/>
                  </a:lnTo>
                  <a:cubicBezTo>
                    <a:pt x="2037" y="1500"/>
                    <a:pt x="2049" y="1465"/>
                    <a:pt x="2025" y="1441"/>
                  </a:cubicBezTo>
                  <a:lnTo>
                    <a:pt x="810" y="0"/>
                  </a:lnTo>
                  <a:close/>
                </a:path>
              </a:pathLst>
            </a:custGeom>
            <a:solidFill>
              <a:srgbClr val="94A3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09325" y="1856900"/>
              <a:ext cx="53600" cy="37250"/>
            </a:xfrm>
            <a:custGeom>
              <a:rect b="b" l="l" r="r" t="t"/>
              <a:pathLst>
                <a:path extrusionOk="0" h="1490" w="2144">
                  <a:moveTo>
                    <a:pt x="1820" y="0"/>
                  </a:moveTo>
                  <a:cubicBezTo>
                    <a:pt x="1772" y="0"/>
                    <a:pt x="1723" y="12"/>
                    <a:pt x="1679" y="36"/>
                  </a:cubicBezTo>
                  <a:lnTo>
                    <a:pt x="167" y="965"/>
                  </a:lnTo>
                  <a:cubicBezTo>
                    <a:pt x="36" y="1048"/>
                    <a:pt x="0" y="1227"/>
                    <a:pt x="83" y="1358"/>
                  </a:cubicBezTo>
                  <a:cubicBezTo>
                    <a:pt x="131" y="1441"/>
                    <a:pt x="226" y="1489"/>
                    <a:pt x="310" y="1489"/>
                  </a:cubicBezTo>
                  <a:cubicBezTo>
                    <a:pt x="369" y="1489"/>
                    <a:pt x="417" y="1477"/>
                    <a:pt x="464" y="1441"/>
                  </a:cubicBezTo>
                  <a:lnTo>
                    <a:pt x="1965" y="513"/>
                  </a:lnTo>
                  <a:cubicBezTo>
                    <a:pt x="2096" y="429"/>
                    <a:pt x="2143" y="263"/>
                    <a:pt x="2060" y="132"/>
                  </a:cubicBezTo>
                  <a:cubicBezTo>
                    <a:pt x="2005" y="45"/>
                    <a:pt x="1913" y="0"/>
                    <a:pt x="182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841450" y="1931600"/>
              <a:ext cx="69975" cy="19400"/>
            </a:xfrm>
            <a:custGeom>
              <a:rect b="b" l="l" r="r" t="t"/>
              <a:pathLst>
                <a:path extrusionOk="0" h="776" w="2799">
                  <a:moveTo>
                    <a:pt x="299" y="0"/>
                  </a:moveTo>
                  <a:cubicBezTo>
                    <a:pt x="155" y="0"/>
                    <a:pt x="36" y="104"/>
                    <a:pt x="25" y="251"/>
                  </a:cubicBezTo>
                  <a:cubicBezTo>
                    <a:pt x="1" y="406"/>
                    <a:pt x="120" y="537"/>
                    <a:pt x="275" y="561"/>
                  </a:cubicBezTo>
                  <a:lnTo>
                    <a:pt x="2489" y="775"/>
                  </a:lnTo>
                  <a:lnTo>
                    <a:pt x="2513" y="775"/>
                  </a:lnTo>
                  <a:cubicBezTo>
                    <a:pt x="2656" y="775"/>
                    <a:pt x="2775" y="668"/>
                    <a:pt x="2787" y="525"/>
                  </a:cubicBezTo>
                  <a:cubicBezTo>
                    <a:pt x="2799" y="370"/>
                    <a:pt x="2692" y="227"/>
                    <a:pt x="2537" y="216"/>
                  </a:cubicBezTo>
                  <a:lnTo>
                    <a:pt x="322" y="1"/>
                  </a:lnTo>
                  <a:cubicBezTo>
                    <a:pt x="315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777775" y="1776900"/>
              <a:ext cx="35725" cy="65750"/>
            </a:xfrm>
            <a:custGeom>
              <a:rect b="b" l="l" r="r" t="t"/>
              <a:pathLst>
                <a:path extrusionOk="0" h="2630" w="1429">
                  <a:moveTo>
                    <a:pt x="1111" y="1"/>
                  </a:moveTo>
                  <a:cubicBezTo>
                    <a:pt x="1003" y="1"/>
                    <a:pt x="903" y="68"/>
                    <a:pt x="857" y="177"/>
                  </a:cubicBezTo>
                  <a:lnTo>
                    <a:pt x="48" y="2248"/>
                  </a:lnTo>
                  <a:cubicBezTo>
                    <a:pt x="0" y="2391"/>
                    <a:pt x="71" y="2558"/>
                    <a:pt x="214" y="2605"/>
                  </a:cubicBezTo>
                  <a:cubicBezTo>
                    <a:pt x="238" y="2617"/>
                    <a:pt x="274" y="2629"/>
                    <a:pt x="310" y="2629"/>
                  </a:cubicBezTo>
                  <a:cubicBezTo>
                    <a:pt x="429" y="2629"/>
                    <a:pt x="524" y="2558"/>
                    <a:pt x="572" y="2451"/>
                  </a:cubicBezTo>
                  <a:lnTo>
                    <a:pt x="1381" y="379"/>
                  </a:lnTo>
                  <a:cubicBezTo>
                    <a:pt x="1429" y="236"/>
                    <a:pt x="1357" y="69"/>
                    <a:pt x="1214" y="22"/>
                  </a:cubicBezTo>
                  <a:cubicBezTo>
                    <a:pt x="1180" y="7"/>
                    <a:pt x="1145" y="1"/>
                    <a:pt x="111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442900" y="2145425"/>
              <a:ext cx="136950" cy="92200"/>
            </a:xfrm>
            <a:custGeom>
              <a:rect b="b" l="l" r="r" t="t"/>
              <a:pathLst>
                <a:path extrusionOk="0" h="3688" w="5478">
                  <a:moveTo>
                    <a:pt x="2873" y="1"/>
                  </a:moveTo>
                  <a:cubicBezTo>
                    <a:pt x="2862" y="1"/>
                    <a:pt x="2849" y="4"/>
                    <a:pt x="2834" y="9"/>
                  </a:cubicBezTo>
                  <a:lnTo>
                    <a:pt x="143" y="2152"/>
                  </a:lnTo>
                  <a:cubicBezTo>
                    <a:pt x="48" y="2223"/>
                    <a:pt x="1" y="2330"/>
                    <a:pt x="1" y="2438"/>
                  </a:cubicBezTo>
                  <a:lnTo>
                    <a:pt x="1" y="3307"/>
                  </a:lnTo>
                  <a:cubicBezTo>
                    <a:pt x="1" y="3521"/>
                    <a:pt x="167" y="3688"/>
                    <a:pt x="370" y="3688"/>
                  </a:cubicBezTo>
                  <a:lnTo>
                    <a:pt x="4787" y="3688"/>
                  </a:lnTo>
                  <a:cubicBezTo>
                    <a:pt x="4906" y="3688"/>
                    <a:pt x="5013" y="3628"/>
                    <a:pt x="5084" y="3545"/>
                  </a:cubicBezTo>
                  <a:lnTo>
                    <a:pt x="5454" y="3081"/>
                  </a:lnTo>
                  <a:cubicBezTo>
                    <a:pt x="5477" y="3057"/>
                    <a:pt x="5477" y="3021"/>
                    <a:pt x="5454" y="2997"/>
                  </a:cubicBezTo>
                  <a:lnTo>
                    <a:pt x="2918" y="21"/>
                  </a:lnTo>
                  <a:cubicBezTo>
                    <a:pt x="2904" y="7"/>
                    <a:pt x="2890" y="1"/>
                    <a:pt x="2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05100" y="2185225"/>
              <a:ext cx="74750" cy="52400"/>
            </a:xfrm>
            <a:custGeom>
              <a:rect b="b" l="l" r="r" t="t"/>
              <a:pathLst>
                <a:path extrusionOk="0" h="2096" w="2990">
                  <a:moveTo>
                    <a:pt x="1763" y="0"/>
                  </a:moveTo>
                  <a:lnTo>
                    <a:pt x="1" y="2096"/>
                  </a:lnTo>
                  <a:lnTo>
                    <a:pt x="2299" y="2096"/>
                  </a:lnTo>
                  <a:cubicBezTo>
                    <a:pt x="2418" y="2096"/>
                    <a:pt x="2525" y="2036"/>
                    <a:pt x="2596" y="1953"/>
                  </a:cubicBezTo>
                  <a:lnTo>
                    <a:pt x="2966" y="1489"/>
                  </a:lnTo>
                  <a:cubicBezTo>
                    <a:pt x="2989" y="1465"/>
                    <a:pt x="2989" y="1429"/>
                    <a:pt x="2966" y="1405"/>
                  </a:cubicBezTo>
                  <a:lnTo>
                    <a:pt x="17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4"/>
          <p:cNvGrpSpPr/>
          <p:nvPr/>
        </p:nvGrpSpPr>
        <p:grpSpPr>
          <a:xfrm>
            <a:off x="4857888" y="3141913"/>
            <a:ext cx="468525" cy="453125"/>
            <a:chOff x="6421925" y="1036575"/>
            <a:chExt cx="468525" cy="453125"/>
          </a:xfrm>
        </p:grpSpPr>
        <p:sp>
          <p:nvSpPr>
            <p:cNvPr id="390" name="Google Shape;390;p14"/>
            <p:cNvSpPr/>
            <p:nvPr/>
          </p:nvSpPr>
          <p:spPr>
            <a:xfrm>
              <a:off x="6485925" y="1036575"/>
              <a:ext cx="319700" cy="56875"/>
            </a:xfrm>
            <a:custGeom>
              <a:rect b="b" l="l" r="r" t="t"/>
              <a:pathLst>
                <a:path extrusionOk="0" h="2275" w="12788">
                  <a:moveTo>
                    <a:pt x="715" y="0"/>
                  </a:moveTo>
                  <a:cubicBezTo>
                    <a:pt x="322" y="0"/>
                    <a:pt x="0" y="310"/>
                    <a:pt x="0" y="715"/>
                  </a:cubicBezTo>
                  <a:lnTo>
                    <a:pt x="0" y="2274"/>
                  </a:lnTo>
                  <a:lnTo>
                    <a:pt x="12776" y="2274"/>
                  </a:lnTo>
                  <a:lnTo>
                    <a:pt x="12776" y="715"/>
                  </a:lnTo>
                  <a:cubicBezTo>
                    <a:pt x="12788" y="310"/>
                    <a:pt x="12466" y="0"/>
                    <a:pt x="12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6756475" y="1036575"/>
              <a:ext cx="49150" cy="56875"/>
            </a:xfrm>
            <a:custGeom>
              <a:rect b="b" l="l" r="r" t="t"/>
              <a:pathLst>
                <a:path extrusionOk="0" h="2275" w="1966">
                  <a:moveTo>
                    <a:pt x="1" y="0"/>
                  </a:moveTo>
                  <a:lnTo>
                    <a:pt x="1" y="2274"/>
                  </a:lnTo>
                  <a:lnTo>
                    <a:pt x="1954" y="2274"/>
                  </a:lnTo>
                  <a:lnTo>
                    <a:pt x="1954" y="715"/>
                  </a:lnTo>
                  <a:cubicBezTo>
                    <a:pt x="1966" y="310"/>
                    <a:pt x="1644" y="0"/>
                    <a:pt x="12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6448125" y="1098475"/>
              <a:ext cx="395000" cy="343525"/>
            </a:xfrm>
            <a:custGeom>
              <a:rect b="b" l="l" r="r" t="t"/>
              <a:pathLst>
                <a:path extrusionOk="0" h="13741" w="15800">
                  <a:moveTo>
                    <a:pt x="0" y="1"/>
                  </a:moveTo>
                  <a:lnTo>
                    <a:pt x="0" y="12943"/>
                  </a:lnTo>
                  <a:cubicBezTo>
                    <a:pt x="0" y="13383"/>
                    <a:pt x="357" y="13740"/>
                    <a:pt x="810" y="13740"/>
                  </a:cubicBezTo>
                  <a:lnTo>
                    <a:pt x="15002" y="13740"/>
                  </a:lnTo>
                  <a:cubicBezTo>
                    <a:pt x="15443" y="13740"/>
                    <a:pt x="15800" y="13383"/>
                    <a:pt x="15800" y="12943"/>
                  </a:cubicBezTo>
                  <a:lnTo>
                    <a:pt x="15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6774050" y="1098475"/>
              <a:ext cx="69075" cy="343525"/>
            </a:xfrm>
            <a:custGeom>
              <a:rect b="b" l="l" r="r" t="t"/>
              <a:pathLst>
                <a:path extrusionOk="0" h="13741" w="2763">
                  <a:moveTo>
                    <a:pt x="810" y="1"/>
                  </a:moveTo>
                  <a:lnTo>
                    <a:pt x="810" y="12943"/>
                  </a:lnTo>
                  <a:cubicBezTo>
                    <a:pt x="810" y="13383"/>
                    <a:pt x="441" y="13740"/>
                    <a:pt x="0" y="13740"/>
                  </a:cubicBezTo>
                  <a:lnTo>
                    <a:pt x="1965" y="13740"/>
                  </a:lnTo>
                  <a:cubicBezTo>
                    <a:pt x="2406" y="13740"/>
                    <a:pt x="2763" y="13383"/>
                    <a:pt x="2763" y="12943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6805300" y="1143125"/>
              <a:ext cx="64025" cy="47650"/>
            </a:xfrm>
            <a:custGeom>
              <a:rect b="b" l="l" r="r" t="t"/>
              <a:pathLst>
                <a:path extrusionOk="0" h="1906" w="2561">
                  <a:moveTo>
                    <a:pt x="1" y="1"/>
                  </a:moveTo>
                  <a:lnTo>
                    <a:pt x="1" y="632"/>
                  </a:lnTo>
                  <a:cubicBezTo>
                    <a:pt x="1" y="1334"/>
                    <a:pt x="584" y="1906"/>
                    <a:pt x="1286" y="1906"/>
                  </a:cubicBezTo>
                  <a:cubicBezTo>
                    <a:pt x="1989" y="1906"/>
                    <a:pt x="2560" y="1334"/>
                    <a:pt x="2560" y="632"/>
                  </a:cubicBezTo>
                  <a:lnTo>
                    <a:pt x="2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741600" y="1143125"/>
              <a:ext cx="64025" cy="47650"/>
            </a:xfrm>
            <a:custGeom>
              <a:rect b="b" l="l" r="r" t="t"/>
              <a:pathLst>
                <a:path extrusionOk="0" h="1906" w="2561">
                  <a:moveTo>
                    <a:pt x="1" y="1"/>
                  </a:moveTo>
                  <a:lnTo>
                    <a:pt x="1" y="632"/>
                  </a:lnTo>
                  <a:cubicBezTo>
                    <a:pt x="1" y="1334"/>
                    <a:pt x="572" y="1906"/>
                    <a:pt x="1275" y="1906"/>
                  </a:cubicBezTo>
                  <a:cubicBezTo>
                    <a:pt x="1977" y="1906"/>
                    <a:pt x="2561" y="1334"/>
                    <a:pt x="2561" y="632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6677600" y="1143125"/>
              <a:ext cx="64025" cy="47650"/>
            </a:xfrm>
            <a:custGeom>
              <a:rect b="b" l="l" r="r" t="t"/>
              <a:pathLst>
                <a:path extrusionOk="0" h="1906" w="2561">
                  <a:moveTo>
                    <a:pt x="1" y="1"/>
                  </a:moveTo>
                  <a:lnTo>
                    <a:pt x="1" y="632"/>
                  </a:lnTo>
                  <a:cubicBezTo>
                    <a:pt x="1" y="1334"/>
                    <a:pt x="572" y="1906"/>
                    <a:pt x="1275" y="1906"/>
                  </a:cubicBezTo>
                  <a:cubicBezTo>
                    <a:pt x="1989" y="1906"/>
                    <a:pt x="2561" y="1334"/>
                    <a:pt x="2561" y="632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6613600" y="1143125"/>
              <a:ext cx="64025" cy="47650"/>
            </a:xfrm>
            <a:custGeom>
              <a:rect b="b" l="l" r="r" t="t"/>
              <a:pathLst>
                <a:path extrusionOk="0" h="1906" w="2561">
                  <a:moveTo>
                    <a:pt x="1" y="1"/>
                  </a:moveTo>
                  <a:lnTo>
                    <a:pt x="1" y="632"/>
                  </a:lnTo>
                  <a:cubicBezTo>
                    <a:pt x="1" y="1334"/>
                    <a:pt x="572" y="1906"/>
                    <a:pt x="1287" y="1906"/>
                  </a:cubicBezTo>
                  <a:cubicBezTo>
                    <a:pt x="1989" y="1906"/>
                    <a:pt x="2561" y="1334"/>
                    <a:pt x="2561" y="632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6549925" y="1143125"/>
              <a:ext cx="63700" cy="47650"/>
            </a:xfrm>
            <a:custGeom>
              <a:rect b="b" l="l" r="r" t="t"/>
              <a:pathLst>
                <a:path extrusionOk="0" h="1906" w="2548">
                  <a:moveTo>
                    <a:pt x="0" y="1"/>
                  </a:moveTo>
                  <a:lnTo>
                    <a:pt x="0" y="632"/>
                  </a:lnTo>
                  <a:cubicBezTo>
                    <a:pt x="0" y="1334"/>
                    <a:pt x="572" y="1906"/>
                    <a:pt x="1274" y="1906"/>
                  </a:cubicBezTo>
                  <a:cubicBezTo>
                    <a:pt x="1976" y="1906"/>
                    <a:pt x="2548" y="1334"/>
                    <a:pt x="2548" y="632"/>
                  </a:cubicBezTo>
                  <a:lnTo>
                    <a:pt x="2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6485925" y="1143125"/>
              <a:ext cx="64025" cy="47650"/>
            </a:xfrm>
            <a:custGeom>
              <a:rect b="b" l="l" r="r" t="t"/>
              <a:pathLst>
                <a:path extrusionOk="0" h="1906" w="2561">
                  <a:moveTo>
                    <a:pt x="0" y="1"/>
                  </a:moveTo>
                  <a:lnTo>
                    <a:pt x="0" y="632"/>
                  </a:lnTo>
                  <a:cubicBezTo>
                    <a:pt x="0" y="1334"/>
                    <a:pt x="572" y="1906"/>
                    <a:pt x="1274" y="1906"/>
                  </a:cubicBezTo>
                  <a:cubicBezTo>
                    <a:pt x="1977" y="1906"/>
                    <a:pt x="2560" y="1334"/>
                    <a:pt x="2560" y="632"/>
                  </a:cubicBezTo>
                  <a:lnTo>
                    <a:pt x="25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6421925" y="1143125"/>
              <a:ext cx="64025" cy="47650"/>
            </a:xfrm>
            <a:custGeom>
              <a:rect b="b" l="l" r="r" t="t"/>
              <a:pathLst>
                <a:path extrusionOk="0" h="1906" w="2561">
                  <a:moveTo>
                    <a:pt x="0" y="1"/>
                  </a:moveTo>
                  <a:lnTo>
                    <a:pt x="0" y="632"/>
                  </a:lnTo>
                  <a:cubicBezTo>
                    <a:pt x="0" y="1334"/>
                    <a:pt x="572" y="1906"/>
                    <a:pt x="1274" y="1906"/>
                  </a:cubicBezTo>
                  <a:cubicBezTo>
                    <a:pt x="1989" y="1906"/>
                    <a:pt x="2560" y="1334"/>
                    <a:pt x="2560" y="632"/>
                  </a:cubicBezTo>
                  <a:lnTo>
                    <a:pt x="2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6779700" y="1070200"/>
              <a:ext cx="89625" cy="72950"/>
            </a:xfrm>
            <a:custGeom>
              <a:rect b="b" l="l" r="r" t="t"/>
              <a:pathLst>
                <a:path extrusionOk="0" h="2918" w="3585">
                  <a:moveTo>
                    <a:pt x="1" y="1"/>
                  </a:moveTo>
                  <a:lnTo>
                    <a:pt x="1025" y="2918"/>
                  </a:lnTo>
                  <a:lnTo>
                    <a:pt x="3584" y="2918"/>
                  </a:lnTo>
                  <a:lnTo>
                    <a:pt x="2441" y="596"/>
                  </a:lnTo>
                  <a:cubicBezTo>
                    <a:pt x="2263" y="239"/>
                    <a:pt x="1894" y="1"/>
                    <a:pt x="1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6726125" y="1070200"/>
              <a:ext cx="79200" cy="72950"/>
            </a:xfrm>
            <a:custGeom>
              <a:rect b="b" l="l" r="r" t="t"/>
              <a:pathLst>
                <a:path extrusionOk="0" h="2918" w="3168">
                  <a:moveTo>
                    <a:pt x="1" y="1"/>
                  </a:moveTo>
                  <a:lnTo>
                    <a:pt x="620" y="2918"/>
                  </a:lnTo>
                  <a:lnTo>
                    <a:pt x="3168" y="2918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6672550" y="1070200"/>
              <a:ext cx="69075" cy="72950"/>
            </a:xfrm>
            <a:custGeom>
              <a:rect b="b" l="l" r="r" t="t"/>
              <a:pathLst>
                <a:path extrusionOk="0" h="2918" w="2763">
                  <a:moveTo>
                    <a:pt x="0" y="1"/>
                  </a:moveTo>
                  <a:lnTo>
                    <a:pt x="203" y="2918"/>
                  </a:lnTo>
                  <a:lnTo>
                    <a:pt x="2763" y="2918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6613600" y="1070200"/>
              <a:ext cx="64025" cy="72950"/>
            </a:xfrm>
            <a:custGeom>
              <a:rect b="b" l="l" r="r" t="t"/>
              <a:pathLst>
                <a:path extrusionOk="0" h="2918" w="2561">
                  <a:moveTo>
                    <a:pt x="215" y="1"/>
                  </a:moveTo>
                  <a:lnTo>
                    <a:pt x="1" y="2918"/>
                  </a:lnTo>
                  <a:lnTo>
                    <a:pt x="2561" y="291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6549925" y="1070200"/>
              <a:ext cx="69075" cy="72950"/>
            </a:xfrm>
            <a:custGeom>
              <a:rect b="b" l="l" r="r" t="t"/>
              <a:pathLst>
                <a:path extrusionOk="0" h="2918" w="2763">
                  <a:moveTo>
                    <a:pt x="607" y="1"/>
                  </a:moveTo>
                  <a:lnTo>
                    <a:pt x="0" y="2918"/>
                  </a:lnTo>
                  <a:lnTo>
                    <a:pt x="2548" y="2918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6485925" y="1070200"/>
              <a:ext cx="79200" cy="72950"/>
            </a:xfrm>
            <a:custGeom>
              <a:rect b="b" l="l" r="r" t="t"/>
              <a:pathLst>
                <a:path extrusionOk="0" h="2918" w="3168">
                  <a:moveTo>
                    <a:pt x="1024" y="1"/>
                  </a:moveTo>
                  <a:lnTo>
                    <a:pt x="0" y="2918"/>
                  </a:lnTo>
                  <a:lnTo>
                    <a:pt x="2560" y="2918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6421925" y="1070200"/>
              <a:ext cx="89625" cy="72950"/>
            </a:xfrm>
            <a:custGeom>
              <a:rect b="b" l="l" r="r" t="t"/>
              <a:pathLst>
                <a:path extrusionOk="0" h="2918" w="3585">
                  <a:moveTo>
                    <a:pt x="2096" y="1"/>
                  </a:moveTo>
                  <a:cubicBezTo>
                    <a:pt x="1691" y="1"/>
                    <a:pt x="1322" y="239"/>
                    <a:pt x="1143" y="596"/>
                  </a:cubicBezTo>
                  <a:lnTo>
                    <a:pt x="0" y="2918"/>
                  </a:lnTo>
                  <a:lnTo>
                    <a:pt x="2560" y="2918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6613600" y="1239575"/>
              <a:ext cx="199475" cy="122650"/>
            </a:xfrm>
            <a:custGeom>
              <a:rect b="b" l="l" r="r" t="t"/>
              <a:pathLst>
                <a:path extrusionOk="0" h="4906" w="7979">
                  <a:moveTo>
                    <a:pt x="275" y="0"/>
                  </a:moveTo>
                  <a:cubicBezTo>
                    <a:pt x="120" y="0"/>
                    <a:pt x="1" y="119"/>
                    <a:pt x="1" y="274"/>
                  </a:cubicBezTo>
                  <a:lnTo>
                    <a:pt x="1" y="4632"/>
                  </a:lnTo>
                  <a:cubicBezTo>
                    <a:pt x="1" y="4775"/>
                    <a:pt x="120" y="4906"/>
                    <a:pt x="275" y="4906"/>
                  </a:cubicBezTo>
                  <a:lnTo>
                    <a:pt x="7704" y="4906"/>
                  </a:lnTo>
                  <a:cubicBezTo>
                    <a:pt x="7859" y="4906"/>
                    <a:pt x="7978" y="4775"/>
                    <a:pt x="7978" y="4632"/>
                  </a:cubicBezTo>
                  <a:lnTo>
                    <a:pt x="7978" y="274"/>
                  </a:lnTo>
                  <a:cubicBezTo>
                    <a:pt x="7978" y="119"/>
                    <a:pt x="7859" y="0"/>
                    <a:pt x="7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6764225" y="1239575"/>
              <a:ext cx="48850" cy="122650"/>
            </a:xfrm>
            <a:custGeom>
              <a:rect b="b" l="l" r="r" t="t"/>
              <a:pathLst>
                <a:path extrusionOk="0" h="4906" w="1954">
                  <a:moveTo>
                    <a:pt x="1" y="0"/>
                  </a:moveTo>
                  <a:lnTo>
                    <a:pt x="1" y="4906"/>
                  </a:lnTo>
                  <a:lnTo>
                    <a:pt x="1679" y="4906"/>
                  </a:lnTo>
                  <a:cubicBezTo>
                    <a:pt x="1834" y="4906"/>
                    <a:pt x="1953" y="4775"/>
                    <a:pt x="1953" y="4632"/>
                  </a:cubicBezTo>
                  <a:lnTo>
                    <a:pt x="1953" y="274"/>
                  </a:lnTo>
                  <a:cubicBezTo>
                    <a:pt x="1953" y="119"/>
                    <a:pt x="1834" y="0"/>
                    <a:pt x="1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6636225" y="1262200"/>
              <a:ext cx="154225" cy="77100"/>
            </a:xfrm>
            <a:custGeom>
              <a:rect b="b" l="l" r="r" t="t"/>
              <a:pathLst>
                <a:path extrusionOk="0" h="3084" w="6169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024"/>
                  </a:lnTo>
                  <a:cubicBezTo>
                    <a:pt x="1" y="3060"/>
                    <a:pt x="37" y="3084"/>
                    <a:pt x="60" y="3084"/>
                  </a:cubicBezTo>
                  <a:lnTo>
                    <a:pt x="6109" y="3084"/>
                  </a:lnTo>
                  <a:cubicBezTo>
                    <a:pt x="6144" y="3084"/>
                    <a:pt x="6168" y="3060"/>
                    <a:pt x="6168" y="3024"/>
                  </a:cubicBezTo>
                  <a:lnTo>
                    <a:pt x="6168" y="60"/>
                  </a:lnTo>
                  <a:cubicBezTo>
                    <a:pt x="6168" y="24"/>
                    <a:pt x="6144" y="0"/>
                    <a:pt x="6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6741300" y="1262200"/>
              <a:ext cx="49150" cy="77100"/>
            </a:xfrm>
            <a:custGeom>
              <a:rect b="b" l="l" r="r" t="t"/>
              <a:pathLst>
                <a:path extrusionOk="0" h="3084" w="1966">
                  <a:moveTo>
                    <a:pt x="1" y="0"/>
                  </a:moveTo>
                  <a:lnTo>
                    <a:pt x="1" y="3084"/>
                  </a:lnTo>
                  <a:lnTo>
                    <a:pt x="1906" y="3084"/>
                  </a:lnTo>
                  <a:cubicBezTo>
                    <a:pt x="1941" y="3084"/>
                    <a:pt x="1965" y="3060"/>
                    <a:pt x="1965" y="3024"/>
                  </a:cubicBezTo>
                  <a:lnTo>
                    <a:pt x="1965" y="60"/>
                  </a:lnTo>
                  <a:cubicBezTo>
                    <a:pt x="1965" y="24"/>
                    <a:pt x="1941" y="0"/>
                    <a:pt x="1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478175" y="1239575"/>
              <a:ext cx="106875" cy="202725"/>
            </a:xfrm>
            <a:custGeom>
              <a:rect b="b" l="l" r="r" t="t"/>
              <a:pathLst>
                <a:path extrusionOk="0" h="8109" w="4275">
                  <a:moveTo>
                    <a:pt x="274" y="0"/>
                  </a:moveTo>
                  <a:cubicBezTo>
                    <a:pt x="120" y="0"/>
                    <a:pt x="1" y="119"/>
                    <a:pt x="1" y="274"/>
                  </a:cubicBezTo>
                  <a:lnTo>
                    <a:pt x="1" y="8108"/>
                  </a:lnTo>
                  <a:lnTo>
                    <a:pt x="4275" y="8108"/>
                  </a:lnTo>
                  <a:lnTo>
                    <a:pt x="4275" y="274"/>
                  </a:lnTo>
                  <a:cubicBezTo>
                    <a:pt x="4275" y="119"/>
                    <a:pt x="4156" y="0"/>
                    <a:pt x="40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6535925" y="1239575"/>
              <a:ext cx="49125" cy="202725"/>
            </a:xfrm>
            <a:custGeom>
              <a:rect b="b" l="l" r="r" t="t"/>
              <a:pathLst>
                <a:path extrusionOk="0" h="8109" w="1965">
                  <a:moveTo>
                    <a:pt x="0" y="0"/>
                  </a:moveTo>
                  <a:lnTo>
                    <a:pt x="0" y="8108"/>
                  </a:lnTo>
                  <a:lnTo>
                    <a:pt x="1965" y="8108"/>
                  </a:lnTo>
                  <a:lnTo>
                    <a:pt x="1965" y="274"/>
                  </a:lnTo>
                  <a:cubicBezTo>
                    <a:pt x="1965" y="119"/>
                    <a:pt x="1846" y="0"/>
                    <a:pt x="16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554375" y="1321425"/>
              <a:ext cx="14025" cy="37525"/>
            </a:xfrm>
            <a:custGeom>
              <a:rect b="b" l="l" r="r" t="t"/>
              <a:pathLst>
                <a:path extrusionOk="0" h="1501" w="561">
                  <a:moveTo>
                    <a:pt x="286" y="0"/>
                  </a:moveTo>
                  <a:cubicBezTo>
                    <a:pt x="120" y="0"/>
                    <a:pt x="1" y="131"/>
                    <a:pt x="1" y="286"/>
                  </a:cubicBezTo>
                  <a:lnTo>
                    <a:pt x="1" y="1215"/>
                  </a:lnTo>
                  <a:cubicBezTo>
                    <a:pt x="1" y="1370"/>
                    <a:pt x="132" y="1501"/>
                    <a:pt x="286" y="1501"/>
                  </a:cubicBezTo>
                  <a:cubicBezTo>
                    <a:pt x="441" y="1501"/>
                    <a:pt x="560" y="1370"/>
                    <a:pt x="560" y="1215"/>
                  </a:cubicBezTo>
                  <a:lnTo>
                    <a:pt x="560" y="286"/>
                  </a:ln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6783275" y="1372925"/>
              <a:ext cx="78600" cy="116775"/>
            </a:xfrm>
            <a:custGeom>
              <a:rect b="b" l="l" r="r" t="t"/>
              <a:pathLst>
                <a:path extrusionOk="0" h="4671" w="3144">
                  <a:moveTo>
                    <a:pt x="1" y="0"/>
                  </a:moveTo>
                  <a:lnTo>
                    <a:pt x="1" y="4608"/>
                  </a:lnTo>
                  <a:cubicBezTo>
                    <a:pt x="1" y="4647"/>
                    <a:pt x="33" y="4670"/>
                    <a:pt x="72" y="4670"/>
                  </a:cubicBezTo>
                  <a:cubicBezTo>
                    <a:pt x="79" y="4670"/>
                    <a:pt x="88" y="4669"/>
                    <a:pt x="96" y="4667"/>
                  </a:cubicBezTo>
                  <a:lnTo>
                    <a:pt x="1548" y="4048"/>
                  </a:lnTo>
                  <a:lnTo>
                    <a:pt x="1596" y="4048"/>
                  </a:lnTo>
                  <a:lnTo>
                    <a:pt x="3060" y="4667"/>
                  </a:lnTo>
                  <a:cubicBezTo>
                    <a:pt x="3069" y="4669"/>
                    <a:pt x="3076" y="4670"/>
                    <a:pt x="3084" y="4670"/>
                  </a:cubicBezTo>
                  <a:cubicBezTo>
                    <a:pt x="3119" y="4670"/>
                    <a:pt x="3144" y="4647"/>
                    <a:pt x="3144" y="4608"/>
                  </a:cubicBezTo>
                  <a:lnTo>
                    <a:pt x="3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6813050" y="1372925"/>
              <a:ext cx="48825" cy="116775"/>
            </a:xfrm>
            <a:custGeom>
              <a:rect b="b" l="l" r="r" t="t"/>
              <a:pathLst>
                <a:path extrusionOk="0" h="4671" w="1953">
                  <a:moveTo>
                    <a:pt x="0" y="0"/>
                  </a:moveTo>
                  <a:lnTo>
                    <a:pt x="0" y="4203"/>
                  </a:lnTo>
                  <a:lnTo>
                    <a:pt x="357" y="4048"/>
                  </a:lnTo>
                  <a:lnTo>
                    <a:pt x="405" y="4048"/>
                  </a:lnTo>
                  <a:lnTo>
                    <a:pt x="1869" y="4667"/>
                  </a:lnTo>
                  <a:cubicBezTo>
                    <a:pt x="1878" y="4669"/>
                    <a:pt x="1885" y="4670"/>
                    <a:pt x="1893" y="4670"/>
                  </a:cubicBezTo>
                  <a:cubicBezTo>
                    <a:pt x="1928" y="4670"/>
                    <a:pt x="1953" y="4647"/>
                    <a:pt x="1953" y="4608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6755000" y="1305650"/>
              <a:ext cx="135450" cy="135450"/>
            </a:xfrm>
            <a:custGeom>
              <a:rect b="b" l="l" r="r" t="t"/>
              <a:pathLst>
                <a:path extrusionOk="0" h="5418" w="5418">
                  <a:moveTo>
                    <a:pt x="2703" y="0"/>
                  </a:moveTo>
                  <a:cubicBezTo>
                    <a:pt x="1215" y="0"/>
                    <a:pt x="0" y="1215"/>
                    <a:pt x="0" y="2703"/>
                  </a:cubicBezTo>
                  <a:cubicBezTo>
                    <a:pt x="0" y="4203"/>
                    <a:pt x="1215" y="5418"/>
                    <a:pt x="2703" y="5418"/>
                  </a:cubicBezTo>
                  <a:cubicBezTo>
                    <a:pt x="4203" y="5418"/>
                    <a:pt x="5418" y="4203"/>
                    <a:pt x="5418" y="2703"/>
                  </a:cubicBezTo>
                  <a:cubicBezTo>
                    <a:pt x="5418" y="1215"/>
                    <a:pt x="4203" y="0"/>
                    <a:pt x="2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6798150" y="1305650"/>
              <a:ext cx="92300" cy="135150"/>
            </a:xfrm>
            <a:custGeom>
              <a:rect b="b" l="l" r="r" t="t"/>
              <a:pathLst>
                <a:path extrusionOk="0" h="5406" w="3692">
                  <a:moveTo>
                    <a:pt x="977" y="0"/>
                  </a:moveTo>
                  <a:cubicBezTo>
                    <a:pt x="632" y="0"/>
                    <a:pt x="310" y="60"/>
                    <a:pt x="1" y="179"/>
                  </a:cubicBezTo>
                  <a:cubicBezTo>
                    <a:pt x="1013" y="572"/>
                    <a:pt x="1727" y="1560"/>
                    <a:pt x="1727" y="2703"/>
                  </a:cubicBezTo>
                  <a:cubicBezTo>
                    <a:pt x="1727" y="3858"/>
                    <a:pt x="1013" y="4834"/>
                    <a:pt x="1" y="5227"/>
                  </a:cubicBezTo>
                  <a:cubicBezTo>
                    <a:pt x="310" y="5346"/>
                    <a:pt x="632" y="5406"/>
                    <a:pt x="977" y="5406"/>
                  </a:cubicBezTo>
                  <a:cubicBezTo>
                    <a:pt x="2477" y="5406"/>
                    <a:pt x="3692" y="4203"/>
                    <a:pt x="3692" y="2703"/>
                  </a:cubicBezTo>
                  <a:cubicBezTo>
                    <a:pt x="3692" y="1215"/>
                    <a:pt x="2477" y="0"/>
                    <a:pt x="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6786250" y="1333325"/>
              <a:ext cx="70575" cy="77425"/>
            </a:xfrm>
            <a:custGeom>
              <a:rect b="b" l="l" r="r" t="t"/>
              <a:pathLst>
                <a:path extrusionOk="0" h="3097" w="2823">
                  <a:moveTo>
                    <a:pt x="548" y="441"/>
                  </a:moveTo>
                  <a:cubicBezTo>
                    <a:pt x="679" y="441"/>
                    <a:pt x="775" y="501"/>
                    <a:pt x="775" y="644"/>
                  </a:cubicBezTo>
                  <a:lnTo>
                    <a:pt x="775" y="1203"/>
                  </a:lnTo>
                  <a:cubicBezTo>
                    <a:pt x="775" y="1334"/>
                    <a:pt x="679" y="1406"/>
                    <a:pt x="548" y="1406"/>
                  </a:cubicBezTo>
                  <a:cubicBezTo>
                    <a:pt x="417" y="1406"/>
                    <a:pt x="334" y="1334"/>
                    <a:pt x="334" y="1203"/>
                  </a:cubicBezTo>
                  <a:lnTo>
                    <a:pt x="334" y="644"/>
                  </a:lnTo>
                  <a:cubicBezTo>
                    <a:pt x="334" y="501"/>
                    <a:pt x="417" y="441"/>
                    <a:pt x="548" y="441"/>
                  </a:cubicBezTo>
                  <a:close/>
                  <a:moveTo>
                    <a:pt x="548" y="144"/>
                  </a:moveTo>
                  <a:cubicBezTo>
                    <a:pt x="239" y="144"/>
                    <a:pt x="1" y="286"/>
                    <a:pt x="1" y="644"/>
                  </a:cubicBezTo>
                  <a:lnTo>
                    <a:pt x="1" y="1203"/>
                  </a:lnTo>
                  <a:cubicBezTo>
                    <a:pt x="1" y="1560"/>
                    <a:pt x="239" y="1691"/>
                    <a:pt x="548" y="1691"/>
                  </a:cubicBezTo>
                  <a:cubicBezTo>
                    <a:pt x="858" y="1691"/>
                    <a:pt x="1096" y="1560"/>
                    <a:pt x="1096" y="1203"/>
                  </a:cubicBezTo>
                  <a:lnTo>
                    <a:pt x="1096" y="644"/>
                  </a:lnTo>
                  <a:cubicBezTo>
                    <a:pt x="1096" y="286"/>
                    <a:pt x="858" y="144"/>
                    <a:pt x="548" y="144"/>
                  </a:cubicBezTo>
                  <a:close/>
                  <a:moveTo>
                    <a:pt x="2275" y="1703"/>
                  </a:moveTo>
                  <a:cubicBezTo>
                    <a:pt x="2406" y="1703"/>
                    <a:pt x="2501" y="1763"/>
                    <a:pt x="2501" y="1906"/>
                  </a:cubicBezTo>
                  <a:lnTo>
                    <a:pt x="2501" y="2465"/>
                  </a:lnTo>
                  <a:cubicBezTo>
                    <a:pt x="2501" y="2608"/>
                    <a:pt x="2406" y="2668"/>
                    <a:pt x="2275" y="2668"/>
                  </a:cubicBezTo>
                  <a:cubicBezTo>
                    <a:pt x="2144" y="2668"/>
                    <a:pt x="2060" y="2608"/>
                    <a:pt x="2060" y="2465"/>
                  </a:cubicBezTo>
                  <a:lnTo>
                    <a:pt x="2060" y="1906"/>
                  </a:lnTo>
                  <a:cubicBezTo>
                    <a:pt x="2060" y="1763"/>
                    <a:pt x="2144" y="1703"/>
                    <a:pt x="2275" y="1703"/>
                  </a:cubicBezTo>
                  <a:close/>
                  <a:moveTo>
                    <a:pt x="2275" y="1418"/>
                  </a:moveTo>
                  <a:cubicBezTo>
                    <a:pt x="1965" y="1418"/>
                    <a:pt x="1727" y="1548"/>
                    <a:pt x="1727" y="1906"/>
                  </a:cubicBezTo>
                  <a:lnTo>
                    <a:pt x="1727" y="2465"/>
                  </a:lnTo>
                  <a:cubicBezTo>
                    <a:pt x="1727" y="2834"/>
                    <a:pt x="1965" y="2953"/>
                    <a:pt x="2275" y="2953"/>
                  </a:cubicBezTo>
                  <a:cubicBezTo>
                    <a:pt x="2584" y="2953"/>
                    <a:pt x="2822" y="2822"/>
                    <a:pt x="2822" y="2465"/>
                  </a:cubicBezTo>
                  <a:lnTo>
                    <a:pt x="2822" y="1906"/>
                  </a:lnTo>
                  <a:cubicBezTo>
                    <a:pt x="2822" y="1548"/>
                    <a:pt x="2584" y="1418"/>
                    <a:pt x="2275" y="1418"/>
                  </a:cubicBezTo>
                  <a:close/>
                  <a:moveTo>
                    <a:pt x="2096" y="1"/>
                  </a:moveTo>
                  <a:cubicBezTo>
                    <a:pt x="2037" y="1"/>
                    <a:pt x="1977" y="24"/>
                    <a:pt x="1953" y="72"/>
                  </a:cubicBezTo>
                  <a:lnTo>
                    <a:pt x="572" y="2870"/>
                  </a:lnTo>
                  <a:cubicBezTo>
                    <a:pt x="572" y="2882"/>
                    <a:pt x="560" y="2906"/>
                    <a:pt x="560" y="2930"/>
                  </a:cubicBezTo>
                  <a:cubicBezTo>
                    <a:pt x="560" y="3013"/>
                    <a:pt x="632" y="3096"/>
                    <a:pt x="739" y="3096"/>
                  </a:cubicBezTo>
                  <a:cubicBezTo>
                    <a:pt x="810" y="3096"/>
                    <a:pt x="870" y="3072"/>
                    <a:pt x="894" y="3013"/>
                  </a:cubicBezTo>
                  <a:lnTo>
                    <a:pt x="2275" y="239"/>
                  </a:lnTo>
                  <a:cubicBezTo>
                    <a:pt x="2275" y="215"/>
                    <a:pt x="2287" y="191"/>
                    <a:pt x="2287" y="167"/>
                  </a:cubicBezTo>
                  <a:cubicBezTo>
                    <a:pt x="2287" y="60"/>
                    <a:pt x="2179" y="1"/>
                    <a:pt x="2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14"/>
          <p:cNvGrpSpPr/>
          <p:nvPr/>
        </p:nvGrpSpPr>
        <p:grpSpPr>
          <a:xfrm>
            <a:off x="3820700" y="3778838"/>
            <a:ext cx="462600" cy="467375"/>
            <a:chOff x="5185150" y="1029100"/>
            <a:chExt cx="462600" cy="467375"/>
          </a:xfrm>
        </p:grpSpPr>
        <p:sp>
          <p:nvSpPr>
            <p:cNvPr id="421" name="Google Shape;421;p14"/>
            <p:cNvSpPr/>
            <p:nvPr/>
          </p:nvSpPr>
          <p:spPr>
            <a:xfrm>
              <a:off x="5289350" y="1190400"/>
              <a:ext cx="251225" cy="215575"/>
            </a:xfrm>
            <a:custGeom>
              <a:rect b="b" l="l" r="r" t="t"/>
              <a:pathLst>
                <a:path extrusionOk="0" h="8623" w="10049">
                  <a:moveTo>
                    <a:pt x="5225" y="1"/>
                  </a:moveTo>
                  <a:cubicBezTo>
                    <a:pt x="4983" y="1"/>
                    <a:pt x="4739" y="90"/>
                    <a:pt x="4548" y="277"/>
                  </a:cubicBezTo>
                  <a:lnTo>
                    <a:pt x="655" y="3003"/>
                  </a:lnTo>
                  <a:cubicBezTo>
                    <a:pt x="72" y="3408"/>
                    <a:pt x="0" y="4253"/>
                    <a:pt x="500" y="4753"/>
                  </a:cubicBezTo>
                  <a:lnTo>
                    <a:pt x="2024" y="6265"/>
                  </a:lnTo>
                  <a:cubicBezTo>
                    <a:pt x="2286" y="6527"/>
                    <a:pt x="2584" y="6611"/>
                    <a:pt x="2941" y="6694"/>
                  </a:cubicBezTo>
                  <a:lnTo>
                    <a:pt x="4858" y="6777"/>
                  </a:lnTo>
                  <a:lnTo>
                    <a:pt x="6406" y="8623"/>
                  </a:lnTo>
                  <a:lnTo>
                    <a:pt x="10049" y="6480"/>
                  </a:lnTo>
                  <a:lnTo>
                    <a:pt x="7953" y="3956"/>
                  </a:lnTo>
                  <a:lnTo>
                    <a:pt x="6096" y="527"/>
                  </a:lnTo>
                  <a:cubicBezTo>
                    <a:pt x="5914" y="183"/>
                    <a:pt x="5571" y="1"/>
                    <a:pt x="5225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5402750" y="1190400"/>
              <a:ext cx="137825" cy="186700"/>
            </a:xfrm>
            <a:custGeom>
              <a:rect b="b" l="l" r="r" t="t"/>
              <a:pathLst>
                <a:path extrusionOk="0" h="7468" w="5513">
                  <a:moveTo>
                    <a:pt x="687" y="1"/>
                  </a:moveTo>
                  <a:cubicBezTo>
                    <a:pt x="443" y="1"/>
                    <a:pt x="196" y="90"/>
                    <a:pt x="0" y="277"/>
                  </a:cubicBezTo>
                  <a:lnTo>
                    <a:pt x="739" y="2170"/>
                  </a:lnTo>
                  <a:lnTo>
                    <a:pt x="2060" y="5313"/>
                  </a:lnTo>
                  <a:lnTo>
                    <a:pt x="3846" y="7468"/>
                  </a:lnTo>
                  <a:lnTo>
                    <a:pt x="5513" y="6480"/>
                  </a:lnTo>
                  <a:lnTo>
                    <a:pt x="3417" y="3956"/>
                  </a:lnTo>
                  <a:lnTo>
                    <a:pt x="1560" y="527"/>
                  </a:lnTo>
                  <a:cubicBezTo>
                    <a:pt x="1378" y="183"/>
                    <a:pt x="1035" y="1"/>
                    <a:pt x="687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5185150" y="1029100"/>
              <a:ext cx="388775" cy="400700"/>
            </a:xfrm>
            <a:custGeom>
              <a:rect b="b" l="l" r="r" t="t"/>
              <a:pathLst>
                <a:path extrusionOk="0" h="16028" w="15551">
                  <a:moveTo>
                    <a:pt x="14537" y="0"/>
                  </a:moveTo>
                  <a:cubicBezTo>
                    <a:pt x="14522" y="0"/>
                    <a:pt x="14506" y="1"/>
                    <a:pt x="14491" y="2"/>
                  </a:cubicBezTo>
                  <a:lnTo>
                    <a:pt x="11395" y="121"/>
                  </a:lnTo>
                  <a:cubicBezTo>
                    <a:pt x="10907" y="132"/>
                    <a:pt x="10526" y="549"/>
                    <a:pt x="10550" y="1037"/>
                  </a:cubicBezTo>
                  <a:cubicBezTo>
                    <a:pt x="10573" y="1511"/>
                    <a:pt x="10955" y="1884"/>
                    <a:pt x="11423" y="1884"/>
                  </a:cubicBezTo>
                  <a:cubicBezTo>
                    <a:pt x="11438" y="1884"/>
                    <a:pt x="11452" y="1883"/>
                    <a:pt x="11467" y="1883"/>
                  </a:cubicBezTo>
                  <a:lnTo>
                    <a:pt x="12419" y="1847"/>
                  </a:lnTo>
                  <a:lnTo>
                    <a:pt x="346" y="14539"/>
                  </a:lnTo>
                  <a:cubicBezTo>
                    <a:pt x="1" y="14884"/>
                    <a:pt x="13" y="15444"/>
                    <a:pt x="370" y="15789"/>
                  </a:cubicBezTo>
                  <a:cubicBezTo>
                    <a:pt x="549" y="15944"/>
                    <a:pt x="763" y="16027"/>
                    <a:pt x="977" y="16027"/>
                  </a:cubicBezTo>
                  <a:cubicBezTo>
                    <a:pt x="1215" y="16027"/>
                    <a:pt x="1453" y="15932"/>
                    <a:pt x="1620" y="15753"/>
                  </a:cubicBezTo>
                  <a:lnTo>
                    <a:pt x="13729" y="3038"/>
                  </a:lnTo>
                  <a:lnTo>
                    <a:pt x="13765" y="4014"/>
                  </a:lnTo>
                  <a:cubicBezTo>
                    <a:pt x="13776" y="4490"/>
                    <a:pt x="14169" y="4859"/>
                    <a:pt x="14646" y="4859"/>
                  </a:cubicBezTo>
                  <a:lnTo>
                    <a:pt x="14681" y="4859"/>
                  </a:lnTo>
                  <a:cubicBezTo>
                    <a:pt x="15169" y="4847"/>
                    <a:pt x="15550" y="4431"/>
                    <a:pt x="15527" y="3942"/>
                  </a:cubicBezTo>
                  <a:lnTo>
                    <a:pt x="15419" y="1025"/>
                  </a:lnTo>
                  <a:cubicBezTo>
                    <a:pt x="15455" y="752"/>
                    <a:pt x="15372" y="454"/>
                    <a:pt x="15158" y="252"/>
                  </a:cubicBezTo>
                  <a:cubicBezTo>
                    <a:pt x="15134" y="228"/>
                    <a:pt x="15098" y="204"/>
                    <a:pt x="15074" y="180"/>
                  </a:cubicBezTo>
                  <a:cubicBezTo>
                    <a:pt x="14920" y="70"/>
                    <a:pt x="14734" y="0"/>
                    <a:pt x="1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5411375" y="1296600"/>
              <a:ext cx="113125" cy="100150"/>
            </a:xfrm>
            <a:custGeom>
              <a:rect b="b" l="l" r="r" t="t"/>
              <a:pathLst>
                <a:path extrusionOk="0" h="4006" w="4525">
                  <a:moveTo>
                    <a:pt x="3652" y="1"/>
                  </a:moveTo>
                  <a:cubicBezTo>
                    <a:pt x="3634" y="1"/>
                    <a:pt x="3619" y="6"/>
                    <a:pt x="3608" y="17"/>
                  </a:cubicBezTo>
                  <a:lnTo>
                    <a:pt x="36" y="2875"/>
                  </a:lnTo>
                  <a:cubicBezTo>
                    <a:pt x="13" y="2910"/>
                    <a:pt x="1" y="2958"/>
                    <a:pt x="36" y="2982"/>
                  </a:cubicBezTo>
                  <a:lnTo>
                    <a:pt x="858" y="4006"/>
                  </a:lnTo>
                  <a:lnTo>
                    <a:pt x="4525" y="1041"/>
                  </a:lnTo>
                  <a:lnTo>
                    <a:pt x="3715" y="29"/>
                  </a:lnTo>
                  <a:cubicBezTo>
                    <a:pt x="3696" y="9"/>
                    <a:pt x="3672" y="1"/>
                    <a:pt x="365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5465250" y="1296600"/>
              <a:ext cx="59250" cy="56700"/>
            </a:xfrm>
            <a:custGeom>
              <a:rect b="b" l="l" r="r" t="t"/>
              <a:pathLst>
                <a:path extrusionOk="0" h="2268" w="2370">
                  <a:moveTo>
                    <a:pt x="1497" y="1"/>
                  </a:moveTo>
                  <a:cubicBezTo>
                    <a:pt x="1479" y="1"/>
                    <a:pt x="1464" y="6"/>
                    <a:pt x="1453" y="17"/>
                  </a:cubicBezTo>
                  <a:lnTo>
                    <a:pt x="1" y="1184"/>
                  </a:lnTo>
                  <a:lnTo>
                    <a:pt x="858" y="2267"/>
                  </a:lnTo>
                  <a:lnTo>
                    <a:pt x="2370" y="1041"/>
                  </a:lnTo>
                  <a:lnTo>
                    <a:pt x="1560" y="29"/>
                  </a:lnTo>
                  <a:cubicBezTo>
                    <a:pt x="1541" y="9"/>
                    <a:pt x="1517" y="1"/>
                    <a:pt x="149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5261350" y="1248675"/>
              <a:ext cx="69400" cy="65750"/>
            </a:xfrm>
            <a:custGeom>
              <a:rect b="b" l="l" r="r" t="t"/>
              <a:pathLst>
                <a:path extrusionOk="0" h="2630" w="2776">
                  <a:moveTo>
                    <a:pt x="894" y="1"/>
                  </a:moveTo>
                  <a:cubicBezTo>
                    <a:pt x="688" y="1"/>
                    <a:pt x="482" y="78"/>
                    <a:pt x="322" y="232"/>
                  </a:cubicBezTo>
                  <a:cubicBezTo>
                    <a:pt x="1" y="553"/>
                    <a:pt x="1" y="1065"/>
                    <a:pt x="310" y="1386"/>
                  </a:cubicBezTo>
                  <a:lnTo>
                    <a:pt x="1299" y="2387"/>
                  </a:lnTo>
                  <a:cubicBezTo>
                    <a:pt x="1455" y="2549"/>
                    <a:pt x="1666" y="2629"/>
                    <a:pt x="1878" y="2629"/>
                  </a:cubicBezTo>
                  <a:cubicBezTo>
                    <a:pt x="2085" y="2629"/>
                    <a:pt x="2294" y="2552"/>
                    <a:pt x="2454" y="2398"/>
                  </a:cubicBezTo>
                  <a:cubicBezTo>
                    <a:pt x="2775" y="2077"/>
                    <a:pt x="2775" y="1553"/>
                    <a:pt x="2454" y="1244"/>
                  </a:cubicBezTo>
                  <a:lnTo>
                    <a:pt x="1477" y="243"/>
                  </a:lnTo>
                  <a:cubicBezTo>
                    <a:pt x="1315" y="81"/>
                    <a:pt x="1104" y="1"/>
                    <a:pt x="894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5264050" y="1248675"/>
              <a:ext cx="66700" cy="65025"/>
            </a:xfrm>
            <a:custGeom>
              <a:rect b="b" l="l" r="r" t="t"/>
              <a:pathLst>
                <a:path extrusionOk="0" h="2601" w="2668">
                  <a:moveTo>
                    <a:pt x="786" y="1"/>
                  </a:moveTo>
                  <a:cubicBezTo>
                    <a:pt x="580" y="1"/>
                    <a:pt x="374" y="78"/>
                    <a:pt x="214" y="232"/>
                  </a:cubicBezTo>
                  <a:cubicBezTo>
                    <a:pt x="107" y="339"/>
                    <a:pt x="36" y="458"/>
                    <a:pt x="0" y="601"/>
                  </a:cubicBezTo>
                  <a:cubicBezTo>
                    <a:pt x="75" y="578"/>
                    <a:pt x="153" y="567"/>
                    <a:pt x="231" y="567"/>
                  </a:cubicBezTo>
                  <a:cubicBezTo>
                    <a:pt x="441" y="567"/>
                    <a:pt x="654" y="647"/>
                    <a:pt x="810" y="803"/>
                  </a:cubicBezTo>
                  <a:lnTo>
                    <a:pt x="1786" y="1803"/>
                  </a:lnTo>
                  <a:cubicBezTo>
                    <a:pt x="2000" y="2017"/>
                    <a:pt x="2072" y="2327"/>
                    <a:pt x="1988" y="2601"/>
                  </a:cubicBezTo>
                  <a:cubicBezTo>
                    <a:pt x="2119" y="2565"/>
                    <a:pt x="2238" y="2494"/>
                    <a:pt x="2346" y="2398"/>
                  </a:cubicBezTo>
                  <a:cubicBezTo>
                    <a:pt x="2667" y="2077"/>
                    <a:pt x="2667" y="1553"/>
                    <a:pt x="2346" y="1244"/>
                  </a:cubicBezTo>
                  <a:lnTo>
                    <a:pt x="1369" y="243"/>
                  </a:lnTo>
                  <a:cubicBezTo>
                    <a:pt x="1207" y="81"/>
                    <a:pt x="996" y="1"/>
                    <a:pt x="786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5283100" y="1212700"/>
              <a:ext cx="69950" cy="65925"/>
            </a:xfrm>
            <a:custGeom>
              <a:rect b="b" l="l" r="r" t="t"/>
              <a:pathLst>
                <a:path extrusionOk="0" h="2637" w="2798">
                  <a:moveTo>
                    <a:pt x="927" y="1"/>
                  </a:moveTo>
                  <a:cubicBezTo>
                    <a:pt x="714" y="1"/>
                    <a:pt x="500" y="81"/>
                    <a:pt x="333" y="242"/>
                  </a:cubicBezTo>
                  <a:cubicBezTo>
                    <a:pt x="12" y="563"/>
                    <a:pt x="0" y="1087"/>
                    <a:pt x="333" y="1409"/>
                  </a:cubicBezTo>
                  <a:lnTo>
                    <a:pt x="1286" y="2385"/>
                  </a:lnTo>
                  <a:cubicBezTo>
                    <a:pt x="1448" y="2553"/>
                    <a:pt x="1665" y="2636"/>
                    <a:pt x="1881" y="2636"/>
                  </a:cubicBezTo>
                  <a:cubicBezTo>
                    <a:pt x="2093" y="2636"/>
                    <a:pt x="2305" y="2556"/>
                    <a:pt x="2465" y="2397"/>
                  </a:cubicBezTo>
                  <a:cubicBezTo>
                    <a:pt x="2786" y="2075"/>
                    <a:pt x="2798" y="1551"/>
                    <a:pt x="2477" y="1218"/>
                  </a:cubicBezTo>
                  <a:lnTo>
                    <a:pt x="1512" y="242"/>
                  </a:lnTo>
                  <a:cubicBezTo>
                    <a:pt x="1351" y="81"/>
                    <a:pt x="1140" y="1"/>
                    <a:pt x="927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5286075" y="1212700"/>
              <a:ext cx="66975" cy="65300"/>
            </a:xfrm>
            <a:custGeom>
              <a:rect b="b" l="l" r="r" t="t"/>
              <a:pathLst>
                <a:path extrusionOk="0" h="2612" w="2679">
                  <a:moveTo>
                    <a:pt x="808" y="1"/>
                  </a:moveTo>
                  <a:cubicBezTo>
                    <a:pt x="595" y="1"/>
                    <a:pt x="381" y="81"/>
                    <a:pt x="214" y="242"/>
                  </a:cubicBezTo>
                  <a:cubicBezTo>
                    <a:pt x="107" y="349"/>
                    <a:pt x="36" y="480"/>
                    <a:pt x="0" y="623"/>
                  </a:cubicBezTo>
                  <a:cubicBezTo>
                    <a:pt x="71" y="601"/>
                    <a:pt x="143" y="591"/>
                    <a:pt x="216" y="591"/>
                  </a:cubicBezTo>
                  <a:cubicBezTo>
                    <a:pt x="427" y="591"/>
                    <a:pt x="639" y="678"/>
                    <a:pt x="798" y="837"/>
                  </a:cubicBezTo>
                  <a:lnTo>
                    <a:pt x="1762" y="1813"/>
                  </a:lnTo>
                  <a:cubicBezTo>
                    <a:pt x="1977" y="2028"/>
                    <a:pt x="2048" y="2337"/>
                    <a:pt x="1977" y="2611"/>
                  </a:cubicBezTo>
                  <a:cubicBezTo>
                    <a:pt x="2108" y="2575"/>
                    <a:pt x="2238" y="2504"/>
                    <a:pt x="2346" y="2397"/>
                  </a:cubicBezTo>
                  <a:cubicBezTo>
                    <a:pt x="2667" y="2075"/>
                    <a:pt x="2679" y="1551"/>
                    <a:pt x="2358" y="1218"/>
                  </a:cubicBezTo>
                  <a:lnTo>
                    <a:pt x="1393" y="242"/>
                  </a:lnTo>
                  <a:cubicBezTo>
                    <a:pt x="1232" y="81"/>
                    <a:pt x="1021" y="1"/>
                    <a:pt x="808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5312850" y="1183825"/>
              <a:ext cx="69675" cy="65925"/>
            </a:xfrm>
            <a:custGeom>
              <a:rect b="b" l="l" r="r" t="t"/>
              <a:pathLst>
                <a:path extrusionOk="0" h="2637" w="2787">
                  <a:moveTo>
                    <a:pt x="917" y="1"/>
                  </a:moveTo>
                  <a:cubicBezTo>
                    <a:pt x="706" y="1"/>
                    <a:pt x="495" y="81"/>
                    <a:pt x="334" y="242"/>
                  </a:cubicBezTo>
                  <a:cubicBezTo>
                    <a:pt x="1" y="563"/>
                    <a:pt x="1" y="1087"/>
                    <a:pt x="322" y="1409"/>
                  </a:cubicBezTo>
                  <a:lnTo>
                    <a:pt x="1287" y="2385"/>
                  </a:lnTo>
                  <a:cubicBezTo>
                    <a:pt x="1449" y="2553"/>
                    <a:pt x="1662" y="2637"/>
                    <a:pt x="1877" y="2637"/>
                  </a:cubicBezTo>
                  <a:cubicBezTo>
                    <a:pt x="2088" y="2637"/>
                    <a:pt x="2300" y="2556"/>
                    <a:pt x="2465" y="2397"/>
                  </a:cubicBezTo>
                  <a:cubicBezTo>
                    <a:pt x="2787" y="2075"/>
                    <a:pt x="2787" y="1552"/>
                    <a:pt x="2465" y="1218"/>
                  </a:cubicBezTo>
                  <a:lnTo>
                    <a:pt x="1501" y="242"/>
                  </a:lnTo>
                  <a:cubicBezTo>
                    <a:pt x="1340" y="81"/>
                    <a:pt x="1129" y="1"/>
                    <a:pt x="917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5315525" y="1183825"/>
              <a:ext cx="67000" cy="65000"/>
            </a:xfrm>
            <a:custGeom>
              <a:rect b="b" l="l" r="r" t="t"/>
              <a:pathLst>
                <a:path extrusionOk="0" h="2600" w="2680">
                  <a:moveTo>
                    <a:pt x="810" y="1"/>
                  </a:moveTo>
                  <a:cubicBezTo>
                    <a:pt x="599" y="1"/>
                    <a:pt x="388" y="81"/>
                    <a:pt x="227" y="242"/>
                  </a:cubicBezTo>
                  <a:cubicBezTo>
                    <a:pt x="120" y="349"/>
                    <a:pt x="37" y="480"/>
                    <a:pt x="1" y="623"/>
                  </a:cubicBezTo>
                  <a:cubicBezTo>
                    <a:pt x="74" y="601"/>
                    <a:pt x="149" y="591"/>
                    <a:pt x="224" y="591"/>
                  </a:cubicBezTo>
                  <a:cubicBezTo>
                    <a:pt x="439" y="591"/>
                    <a:pt x="651" y="678"/>
                    <a:pt x="810" y="837"/>
                  </a:cubicBezTo>
                  <a:lnTo>
                    <a:pt x="1775" y="1814"/>
                  </a:lnTo>
                  <a:cubicBezTo>
                    <a:pt x="1989" y="2028"/>
                    <a:pt x="2049" y="2325"/>
                    <a:pt x="1977" y="2599"/>
                  </a:cubicBezTo>
                  <a:cubicBezTo>
                    <a:pt x="2120" y="2575"/>
                    <a:pt x="2251" y="2504"/>
                    <a:pt x="2358" y="2397"/>
                  </a:cubicBezTo>
                  <a:cubicBezTo>
                    <a:pt x="2680" y="2075"/>
                    <a:pt x="2680" y="1552"/>
                    <a:pt x="2358" y="1218"/>
                  </a:cubicBezTo>
                  <a:lnTo>
                    <a:pt x="1394" y="242"/>
                  </a:lnTo>
                  <a:cubicBezTo>
                    <a:pt x="1233" y="81"/>
                    <a:pt x="1022" y="1"/>
                    <a:pt x="810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5341425" y="1153775"/>
              <a:ext cx="69675" cy="65925"/>
            </a:xfrm>
            <a:custGeom>
              <a:rect b="b" l="l" r="r" t="t"/>
              <a:pathLst>
                <a:path extrusionOk="0" h="2637" w="2787">
                  <a:moveTo>
                    <a:pt x="923" y="0"/>
                  </a:moveTo>
                  <a:cubicBezTo>
                    <a:pt x="709" y="0"/>
                    <a:pt x="495" y="81"/>
                    <a:pt x="334" y="241"/>
                  </a:cubicBezTo>
                  <a:cubicBezTo>
                    <a:pt x="13" y="563"/>
                    <a:pt x="1" y="1087"/>
                    <a:pt x="322" y="1408"/>
                  </a:cubicBezTo>
                  <a:lnTo>
                    <a:pt x="1287" y="2384"/>
                  </a:lnTo>
                  <a:cubicBezTo>
                    <a:pt x="1449" y="2553"/>
                    <a:pt x="1662" y="2636"/>
                    <a:pt x="1877" y="2636"/>
                  </a:cubicBezTo>
                  <a:cubicBezTo>
                    <a:pt x="2088" y="2636"/>
                    <a:pt x="2300" y="2556"/>
                    <a:pt x="2465" y="2396"/>
                  </a:cubicBezTo>
                  <a:cubicBezTo>
                    <a:pt x="2787" y="2075"/>
                    <a:pt x="2787" y="1551"/>
                    <a:pt x="2465" y="1218"/>
                  </a:cubicBezTo>
                  <a:lnTo>
                    <a:pt x="1513" y="241"/>
                  </a:lnTo>
                  <a:cubicBezTo>
                    <a:pt x="1352" y="81"/>
                    <a:pt x="1138" y="0"/>
                    <a:pt x="923" y="0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5344400" y="1153775"/>
              <a:ext cx="66700" cy="65275"/>
            </a:xfrm>
            <a:custGeom>
              <a:rect b="b" l="l" r="r" t="t"/>
              <a:pathLst>
                <a:path extrusionOk="0" h="2611" w="2668">
                  <a:moveTo>
                    <a:pt x="804" y="0"/>
                  </a:moveTo>
                  <a:cubicBezTo>
                    <a:pt x="590" y="0"/>
                    <a:pt x="376" y="81"/>
                    <a:pt x="215" y="241"/>
                  </a:cubicBezTo>
                  <a:cubicBezTo>
                    <a:pt x="108" y="349"/>
                    <a:pt x="36" y="479"/>
                    <a:pt x="1" y="610"/>
                  </a:cubicBezTo>
                  <a:cubicBezTo>
                    <a:pt x="68" y="593"/>
                    <a:pt x="138" y="584"/>
                    <a:pt x="209" y="584"/>
                  </a:cubicBezTo>
                  <a:cubicBezTo>
                    <a:pt x="422" y="584"/>
                    <a:pt x="637" y="666"/>
                    <a:pt x="798" y="837"/>
                  </a:cubicBezTo>
                  <a:lnTo>
                    <a:pt x="1763" y="1813"/>
                  </a:lnTo>
                  <a:cubicBezTo>
                    <a:pt x="1977" y="2027"/>
                    <a:pt x="2049" y="2337"/>
                    <a:pt x="1977" y="2611"/>
                  </a:cubicBezTo>
                  <a:cubicBezTo>
                    <a:pt x="2108" y="2575"/>
                    <a:pt x="2239" y="2504"/>
                    <a:pt x="2346" y="2396"/>
                  </a:cubicBezTo>
                  <a:cubicBezTo>
                    <a:pt x="2668" y="2075"/>
                    <a:pt x="2668" y="1551"/>
                    <a:pt x="2346" y="1218"/>
                  </a:cubicBezTo>
                  <a:lnTo>
                    <a:pt x="1394" y="241"/>
                  </a:lnTo>
                  <a:cubicBezTo>
                    <a:pt x="1233" y="81"/>
                    <a:pt x="1019" y="0"/>
                    <a:pt x="804" y="0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5347075" y="1160425"/>
              <a:ext cx="141125" cy="128875"/>
            </a:xfrm>
            <a:custGeom>
              <a:rect b="b" l="l" r="r" t="t"/>
              <a:pathLst>
                <a:path extrusionOk="0" h="5155" w="5645">
                  <a:moveTo>
                    <a:pt x="2419" y="0"/>
                  </a:moveTo>
                  <a:cubicBezTo>
                    <a:pt x="2146" y="0"/>
                    <a:pt x="1875" y="102"/>
                    <a:pt x="1668" y="309"/>
                  </a:cubicBezTo>
                  <a:lnTo>
                    <a:pt x="287" y="1666"/>
                  </a:lnTo>
                  <a:cubicBezTo>
                    <a:pt x="1" y="1940"/>
                    <a:pt x="13" y="2392"/>
                    <a:pt x="287" y="2678"/>
                  </a:cubicBezTo>
                  <a:lnTo>
                    <a:pt x="465" y="2857"/>
                  </a:lnTo>
                  <a:cubicBezTo>
                    <a:pt x="613" y="3004"/>
                    <a:pt x="804" y="3079"/>
                    <a:pt x="993" y="3079"/>
                  </a:cubicBezTo>
                  <a:cubicBezTo>
                    <a:pt x="1170" y="3079"/>
                    <a:pt x="1345" y="3013"/>
                    <a:pt x="1477" y="2880"/>
                  </a:cubicBezTo>
                  <a:lnTo>
                    <a:pt x="1965" y="2404"/>
                  </a:lnTo>
                  <a:cubicBezTo>
                    <a:pt x="2083" y="2287"/>
                    <a:pt x="2241" y="2227"/>
                    <a:pt x="2400" y="2227"/>
                  </a:cubicBezTo>
                  <a:cubicBezTo>
                    <a:pt x="2563" y="2227"/>
                    <a:pt x="2726" y="2290"/>
                    <a:pt x="2846" y="2416"/>
                  </a:cubicBezTo>
                  <a:cubicBezTo>
                    <a:pt x="2608" y="4595"/>
                    <a:pt x="5644" y="5155"/>
                    <a:pt x="5644" y="5155"/>
                  </a:cubicBezTo>
                  <a:lnTo>
                    <a:pt x="4490" y="1892"/>
                  </a:lnTo>
                  <a:cubicBezTo>
                    <a:pt x="4418" y="1654"/>
                    <a:pt x="4287" y="1428"/>
                    <a:pt x="4109" y="1249"/>
                  </a:cubicBezTo>
                  <a:lnTo>
                    <a:pt x="3227" y="344"/>
                  </a:lnTo>
                  <a:cubicBezTo>
                    <a:pt x="3006" y="117"/>
                    <a:pt x="2711" y="0"/>
                    <a:pt x="2419" y="0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5426550" y="1315625"/>
              <a:ext cx="221200" cy="180850"/>
            </a:xfrm>
            <a:custGeom>
              <a:rect b="b" l="l" r="r" t="t"/>
              <a:pathLst>
                <a:path extrusionOk="0" h="7234" w="8848">
                  <a:moveTo>
                    <a:pt x="4059" y="0"/>
                  </a:moveTo>
                  <a:cubicBezTo>
                    <a:pt x="4040" y="0"/>
                    <a:pt x="4019" y="6"/>
                    <a:pt x="4001" y="18"/>
                  </a:cubicBezTo>
                  <a:lnTo>
                    <a:pt x="37" y="3173"/>
                  </a:lnTo>
                  <a:cubicBezTo>
                    <a:pt x="13" y="3197"/>
                    <a:pt x="1" y="3233"/>
                    <a:pt x="25" y="3269"/>
                  </a:cubicBezTo>
                  <a:lnTo>
                    <a:pt x="2918" y="7138"/>
                  </a:lnTo>
                  <a:cubicBezTo>
                    <a:pt x="2966" y="7198"/>
                    <a:pt x="3049" y="7233"/>
                    <a:pt x="3120" y="7233"/>
                  </a:cubicBezTo>
                  <a:lnTo>
                    <a:pt x="8597" y="7221"/>
                  </a:lnTo>
                  <a:cubicBezTo>
                    <a:pt x="8604" y="7222"/>
                    <a:pt x="8610" y="7222"/>
                    <a:pt x="8617" y="7222"/>
                  </a:cubicBezTo>
                  <a:cubicBezTo>
                    <a:pt x="8750" y="7222"/>
                    <a:pt x="8847" y="7108"/>
                    <a:pt x="8847" y="6971"/>
                  </a:cubicBezTo>
                  <a:lnTo>
                    <a:pt x="8847" y="4685"/>
                  </a:lnTo>
                  <a:cubicBezTo>
                    <a:pt x="8847" y="4602"/>
                    <a:pt x="8823" y="4531"/>
                    <a:pt x="8764" y="4483"/>
                  </a:cubicBezTo>
                  <a:lnTo>
                    <a:pt x="4109" y="18"/>
                  </a:lnTo>
                  <a:cubicBezTo>
                    <a:pt x="4097" y="6"/>
                    <a:pt x="4079" y="0"/>
                    <a:pt x="40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5490550" y="1315650"/>
              <a:ext cx="157200" cy="179625"/>
            </a:xfrm>
            <a:custGeom>
              <a:rect b="b" l="l" r="r" t="t"/>
              <a:pathLst>
                <a:path extrusionOk="0" h="7185" w="6288">
                  <a:moveTo>
                    <a:pt x="1493" y="1"/>
                  </a:moveTo>
                  <a:cubicBezTo>
                    <a:pt x="1476" y="1"/>
                    <a:pt x="1457" y="6"/>
                    <a:pt x="1441" y="17"/>
                  </a:cubicBezTo>
                  <a:lnTo>
                    <a:pt x="1" y="1172"/>
                  </a:lnTo>
                  <a:lnTo>
                    <a:pt x="6180" y="7185"/>
                  </a:lnTo>
                  <a:cubicBezTo>
                    <a:pt x="6240" y="7137"/>
                    <a:pt x="6287" y="7066"/>
                    <a:pt x="6287" y="6970"/>
                  </a:cubicBezTo>
                  <a:lnTo>
                    <a:pt x="6287" y="4684"/>
                  </a:lnTo>
                  <a:cubicBezTo>
                    <a:pt x="6287" y="4613"/>
                    <a:pt x="6263" y="4541"/>
                    <a:pt x="6204" y="4482"/>
                  </a:cubicBezTo>
                  <a:lnTo>
                    <a:pt x="1549" y="29"/>
                  </a:lnTo>
                  <a:cubicBezTo>
                    <a:pt x="1535" y="9"/>
                    <a:pt x="1515" y="1"/>
                    <a:pt x="1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14"/>
          <p:cNvGrpSpPr/>
          <p:nvPr/>
        </p:nvGrpSpPr>
        <p:grpSpPr>
          <a:xfrm>
            <a:off x="3821300" y="2490238"/>
            <a:ext cx="461400" cy="468350"/>
            <a:chOff x="4572875" y="1029125"/>
            <a:chExt cx="461400" cy="468350"/>
          </a:xfrm>
        </p:grpSpPr>
        <p:sp>
          <p:nvSpPr>
            <p:cNvPr id="438" name="Google Shape;438;p14"/>
            <p:cNvSpPr/>
            <p:nvPr/>
          </p:nvSpPr>
          <p:spPr>
            <a:xfrm>
              <a:off x="4572875" y="1064250"/>
              <a:ext cx="398900" cy="393525"/>
            </a:xfrm>
            <a:custGeom>
              <a:rect b="b" l="l" r="r" t="t"/>
              <a:pathLst>
                <a:path extrusionOk="0" h="15741" w="15956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lnTo>
                    <a:pt x="1" y="15348"/>
                  </a:lnTo>
                  <a:cubicBezTo>
                    <a:pt x="1" y="15562"/>
                    <a:pt x="167" y="15740"/>
                    <a:pt x="382" y="15740"/>
                  </a:cubicBezTo>
                  <a:lnTo>
                    <a:pt x="15574" y="15740"/>
                  </a:lnTo>
                  <a:cubicBezTo>
                    <a:pt x="15777" y="15740"/>
                    <a:pt x="15955" y="15562"/>
                    <a:pt x="15955" y="15348"/>
                  </a:cubicBezTo>
                  <a:lnTo>
                    <a:pt x="15955" y="393"/>
                  </a:lnTo>
                  <a:cubicBezTo>
                    <a:pt x="15955" y="179"/>
                    <a:pt x="15777" y="0"/>
                    <a:pt x="15574" y="0"/>
                  </a:cubicBezTo>
                  <a:close/>
                </a:path>
              </a:pathLst>
            </a:custGeom>
            <a:solidFill>
              <a:srgbClr val="CCD4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4922925" y="1064250"/>
              <a:ext cx="48850" cy="393525"/>
            </a:xfrm>
            <a:custGeom>
              <a:rect b="b" l="l" r="r" t="t"/>
              <a:pathLst>
                <a:path extrusionOk="0" h="15741" w="1954">
                  <a:moveTo>
                    <a:pt x="0" y="0"/>
                  </a:moveTo>
                  <a:lnTo>
                    <a:pt x="0" y="15740"/>
                  </a:lnTo>
                  <a:lnTo>
                    <a:pt x="1572" y="15740"/>
                  </a:lnTo>
                  <a:cubicBezTo>
                    <a:pt x="1775" y="15740"/>
                    <a:pt x="1953" y="15562"/>
                    <a:pt x="1953" y="15348"/>
                  </a:cubicBezTo>
                  <a:lnTo>
                    <a:pt x="1953" y="393"/>
                  </a:lnTo>
                  <a:cubicBezTo>
                    <a:pt x="1953" y="179"/>
                    <a:pt x="1775" y="0"/>
                    <a:pt x="1572" y="0"/>
                  </a:cubicBezTo>
                  <a:close/>
                </a:path>
              </a:pathLst>
            </a:custGeom>
            <a:solidFill>
              <a:srgbClr val="AEB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4621700" y="1143725"/>
              <a:ext cx="301250" cy="264925"/>
            </a:xfrm>
            <a:custGeom>
              <a:rect b="b" l="l" r="r" t="t"/>
              <a:pathLst>
                <a:path extrusionOk="0" h="10597" w="12050">
                  <a:moveTo>
                    <a:pt x="0" y="0"/>
                  </a:moveTo>
                  <a:lnTo>
                    <a:pt x="0" y="10264"/>
                  </a:lnTo>
                  <a:cubicBezTo>
                    <a:pt x="0" y="10454"/>
                    <a:pt x="143" y="10597"/>
                    <a:pt x="334" y="10597"/>
                  </a:cubicBezTo>
                  <a:lnTo>
                    <a:pt x="11704" y="10597"/>
                  </a:lnTo>
                  <a:cubicBezTo>
                    <a:pt x="11895" y="10597"/>
                    <a:pt x="12049" y="10454"/>
                    <a:pt x="12049" y="10264"/>
                  </a:cubicBezTo>
                  <a:lnTo>
                    <a:pt x="1204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4865475" y="1143725"/>
              <a:ext cx="57475" cy="264925"/>
            </a:xfrm>
            <a:custGeom>
              <a:rect b="b" l="l" r="r" t="t"/>
              <a:pathLst>
                <a:path extrusionOk="0" h="10597" w="2299">
                  <a:moveTo>
                    <a:pt x="346" y="0"/>
                  </a:moveTo>
                  <a:lnTo>
                    <a:pt x="346" y="10264"/>
                  </a:lnTo>
                  <a:cubicBezTo>
                    <a:pt x="346" y="10454"/>
                    <a:pt x="191" y="10597"/>
                    <a:pt x="1" y="10597"/>
                  </a:cubicBezTo>
                  <a:lnTo>
                    <a:pt x="1953" y="10597"/>
                  </a:lnTo>
                  <a:cubicBezTo>
                    <a:pt x="2144" y="10597"/>
                    <a:pt x="2298" y="10454"/>
                    <a:pt x="2298" y="1026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D9D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4572875" y="1064250"/>
              <a:ext cx="398900" cy="79500"/>
            </a:xfrm>
            <a:custGeom>
              <a:rect b="b" l="l" r="r" t="t"/>
              <a:pathLst>
                <a:path extrusionOk="0" h="3180" w="15956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lnTo>
                    <a:pt x="1" y="3179"/>
                  </a:lnTo>
                  <a:lnTo>
                    <a:pt x="15955" y="3179"/>
                  </a:lnTo>
                  <a:lnTo>
                    <a:pt x="15955" y="393"/>
                  </a:lnTo>
                  <a:cubicBezTo>
                    <a:pt x="15955" y="179"/>
                    <a:pt x="15777" y="0"/>
                    <a:pt x="15574" y="0"/>
                  </a:cubicBezTo>
                  <a:close/>
                </a:path>
              </a:pathLst>
            </a:custGeom>
            <a:solidFill>
              <a:srgbClr val="EE54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4922925" y="1064250"/>
              <a:ext cx="48850" cy="79500"/>
            </a:xfrm>
            <a:custGeom>
              <a:rect b="b" l="l" r="r" t="t"/>
              <a:pathLst>
                <a:path extrusionOk="0" h="3180" w="1954">
                  <a:moveTo>
                    <a:pt x="0" y="0"/>
                  </a:moveTo>
                  <a:lnTo>
                    <a:pt x="0" y="3179"/>
                  </a:lnTo>
                  <a:lnTo>
                    <a:pt x="1953" y="3179"/>
                  </a:lnTo>
                  <a:lnTo>
                    <a:pt x="1953" y="393"/>
                  </a:lnTo>
                  <a:cubicBezTo>
                    <a:pt x="1953" y="179"/>
                    <a:pt x="1775" y="0"/>
                    <a:pt x="1572" y="0"/>
                  </a:cubicBezTo>
                  <a:close/>
                </a:path>
              </a:pathLst>
            </a:custGeom>
            <a:solidFill>
              <a:srgbClr val="D73D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4620200" y="1029125"/>
              <a:ext cx="39925" cy="70575"/>
            </a:xfrm>
            <a:custGeom>
              <a:rect b="b" l="l" r="r" t="t"/>
              <a:pathLst>
                <a:path extrusionOk="0" h="2823" w="1597">
                  <a:moveTo>
                    <a:pt x="799" y="1"/>
                  </a:moveTo>
                  <a:cubicBezTo>
                    <a:pt x="358" y="1"/>
                    <a:pt x="1" y="358"/>
                    <a:pt x="1" y="798"/>
                  </a:cubicBezTo>
                  <a:lnTo>
                    <a:pt x="1" y="2025"/>
                  </a:lnTo>
                  <a:cubicBezTo>
                    <a:pt x="1" y="2465"/>
                    <a:pt x="358" y="2822"/>
                    <a:pt x="799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9" y="1"/>
                  </a:cubicBezTo>
                  <a:close/>
                </a:path>
              </a:pathLst>
            </a:custGeom>
            <a:solidFill>
              <a:srgbClr val="F5B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4708325" y="1029125"/>
              <a:ext cx="39900" cy="70575"/>
            </a:xfrm>
            <a:custGeom>
              <a:rect b="b" l="l" r="r" t="t"/>
              <a:pathLst>
                <a:path extrusionOk="0" h="2823" w="1596">
                  <a:moveTo>
                    <a:pt x="798" y="1"/>
                  </a:moveTo>
                  <a:cubicBezTo>
                    <a:pt x="357" y="1"/>
                    <a:pt x="0" y="358"/>
                    <a:pt x="0" y="798"/>
                  </a:cubicBezTo>
                  <a:lnTo>
                    <a:pt x="0" y="2025"/>
                  </a:lnTo>
                  <a:cubicBezTo>
                    <a:pt x="0" y="2465"/>
                    <a:pt x="357" y="2822"/>
                    <a:pt x="798" y="2822"/>
                  </a:cubicBezTo>
                  <a:cubicBezTo>
                    <a:pt x="1238" y="2822"/>
                    <a:pt x="1596" y="2465"/>
                    <a:pt x="1584" y="2025"/>
                  </a:cubicBezTo>
                  <a:lnTo>
                    <a:pt x="1584" y="798"/>
                  </a:lnTo>
                  <a:cubicBezTo>
                    <a:pt x="1584" y="358"/>
                    <a:pt x="1238" y="1"/>
                    <a:pt x="798" y="1"/>
                  </a:cubicBezTo>
                  <a:close/>
                </a:path>
              </a:pathLst>
            </a:custGeom>
            <a:solidFill>
              <a:srgbClr val="F5B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4796425" y="1029125"/>
              <a:ext cx="39900" cy="70575"/>
            </a:xfrm>
            <a:custGeom>
              <a:rect b="b" l="l" r="r" t="t"/>
              <a:pathLst>
                <a:path extrusionOk="0" h="2823" w="1596">
                  <a:moveTo>
                    <a:pt x="798" y="1"/>
                  </a:moveTo>
                  <a:cubicBezTo>
                    <a:pt x="358" y="1"/>
                    <a:pt x="0" y="358"/>
                    <a:pt x="0" y="798"/>
                  </a:cubicBezTo>
                  <a:lnTo>
                    <a:pt x="0" y="2025"/>
                  </a:lnTo>
                  <a:cubicBezTo>
                    <a:pt x="0" y="2465"/>
                    <a:pt x="358" y="2822"/>
                    <a:pt x="798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8" y="1"/>
                  </a:cubicBezTo>
                  <a:close/>
                </a:path>
              </a:pathLst>
            </a:custGeom>
            <a:solidFill>
              <a:srgbClr val="F5B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4884525" y="1029125"/>
              <a:ext cx="39900" cy="70575"/>
            </a:xfrm>
            <a:custGeom>
              <a:rect b="b" l="l" r="r" t="t"/>
              <a:pathLst>
                <a:path extrusionOk="0" h="2823" w="1596">
                  <a:moveTo>
                    <a:pt x="798" y="1"/>
                  </a:moveTo>
                  <a:cubicBezTo>
                    <a:pt x="358" y="1"/>
                    <a:pt x="1" y="358"/>
                    <a:pt x="1" y="798"/>
                  </a:cubicBezTo>
                  <a:lnTo>
                    <a:pt x="1" y="2025"/>
                  </a:lnTo>
                  <a:cubicBezTo>
                    <a:pt x="1" y="2465"/>
                    <a:pt x="358" y="2822"/>
                    <a:pt x="798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8" y="1"/>
                  </a:cubicBezTo>
                  <a:close/>
                </a:path>
              </a:pathLst>
            </a:custGeom>
            <a:solidFill>
              <a:srgbClr val="F5B3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4663375" y="1194925"/>
              <a:ext cx="95275" cy="162550"/>
            </a:xfrm>
            <a:custGeom>
              <a:rect b="b" l="l" r="r" t="t"/>
              <a:pathLst>
                <a:path extrusionOk="0" h="6502" w="3811">
                  <a:moveTo>
                    <a:pt x="1941" y="0"/>
                  </a:moveTo>
                  <a:cubicBezTo>
                    <a:pt x="512" y="0"/>
                    <a:pt x="143" y="929"/>
                    <a:pt x="143" y="1453"/>
                  </a:cubicBezTo>
                  <a:cubicBezTo>
                    <a:pt x="143" y="1750"/>
                    <a:pt x="215" y="1834"/>
                    <a:pt x="536" y="1834"/>
                  </a:cubicBezTo>
                  <a:cubicBezTo>
                    <a:pt x="786" y="1834"/>
                    <a:pt x="893" y="1703"/>
                    <a:pt x="893" y="1512"/>
                  </a:cubicBezTo>
                  <a:cubicBezTo>
                    <a:pt x="893" y="1143"/>
                    <a:pt x="1096" y="667"/>
                    <a:pt x="1917" y="667"/>
                  </a:cubicBezTo>
                  <a:cubicBezTo>
                    <a:pt x="2584" y="667"/>
                    <a:pt x="2905" y="977"/>
                    <a:pt x="2905" y="1691"/>
                  </a:cubicBezTo>
                  <a:cubicBezTo>
                    <a:pt x="2905" y="2536"/>
                    <a:pt x="2512" y="2751"/>
                    <a:pt x="1881" y="2751"/>
                  </a:cubicBezTo>
                  <a:cubicBezTo>
                    <a:pt x="1703" y="2751"/>
                    <a:pt x="1631" y="2905"/>
                    <a:pt x="1631" y="3060"/>
                  </a:cubicBezTo>
                  <a:cubicBezTo>
                    <a:pt x="1631" y="3215"/>
                    <a:pt x="1703" y="3370"/>
                    <a:pt x="1881" y="3370"/>
                  </a:cubicBezTo>
                  <a:cubicBezTo>
                    <a:pt x="2596" y="3370"/>
                    <a:pt x="3072" y="3679"/>
                    <a:pt x="3072" y="4441"/>
                  </a:cubicBezTo>
                  <a:lnTo>
                    <a:pt x="3072" y="4608"/>
                  </a:lnTo>
                  <a:cubicBezTo>
                    <a:pt x="3072" y="5465"/>
                    <a:pt x="2655" y="5834"/>
                    <a:pt x="1881" y="5834"/>
                  </a:cubicBezTo>
                  <a:cubicBezTo>
                    <a:pt x="1024" y="5834"/>
                    <a:pt x="727" y="5334"/>
                    <a:pt x="727" y="4953"/>
                  </a:cubicBezTo>
                  <a:cubicBezTo>
                    <a:pt x="727" y="4763"/>
                    <a:pt x="643" y="4656"/>
                    <a:pt x="346" y="4656"/>
                  </a:cubicBezTo>
                  <a:cubicBezTo>
                    <a:pt x="107" y="4656"/>
                    <a:pt x="0" y="4727"/>
                    <a:pt x="0" y="5001"/>
                  </a:cubicBezTo>
                  <a:cubicBezTo>
                    <a:pt x="0" y="5680"/>
                    <a:pt x="584" y="6501"/>
                    <a:pt x="1881" y="6501"/>
                  </a:cubicBezTo>
                  <a:cubicBezTo>
                    <a:pt x="2941" y="6501"/>
                    <a:pt x="3810" y="5989"/>
                    <a:pt x="3810" y="4620"/>
                  </a:cubicBezTo>
                  <a:lnTo>
                    <a:pt x="3810" y="4441"/>
                  </a:lnTo>
                  <a:cubicBezTo>
                    <a:pt x="3810" y="3679"/>
                    <a:pt x="3429" y="3251"/>
                    <a:pt x="2905" y="3048"/>
                  </a:cubicBezTo>
                  <a:cubicBezTo>
                    <a:pt x="3322" y="2846"/>
                    <a:pt x="3620" y="2334"/>
                    <a:pt x="3620" y="1560"/>
                  </a:cubicBezTo>
                  <a:cubicBezTo>
                    <a:pt x="3620" y="417"/>
                    <a:pt x="2929" y="0"/>
                    <a:pt x="1941" y="0"/>
                  </a:cubicBezTo>
                  <a:close/>
                </a:path>
              </a:pathLst>
            </a:custGeom>
            <a:solidFill>
              <a:srgbClr val="EE54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4779450" y="1194925"/>
              <a:ext cx="94975" cy="162550"/>
            </a:xfrm>
            <a:custGeom>
              <a:rect b="b" l="l" r="r" t="t"/>
              <a:pathLst>
                <a:path extrusionOk="0" h="6502" w="3799">
                  <a:moveTo>
                    <a:pt x="1894" y="667"/>
                  </a:moveTo>
                  <a:cubicBezTo>
                    <a:pt x="2620" y="667"/>
                    <a:pt x="3061" y="1072"/>
                    <a:pt x="3061" y="1917"/>
                  </a:cubicBezTo>
                  <a:lnTo>
                    <a:pt x="3061" y="4572"/>
                  </a:lnTo>
                  <a:cubicBezTo>
                    <a:pt x="3061" y="5430"/>
                    <a:pt x="2620" y="5834"/>
                    <a:pt x="1894" y="5834"/>
                  </a:cubicBezTo>
                  <a:cubicBezTo>
                    <a:pt x="1179" y="5834"/>
                    <a:pt x="739" y="5430"/>
                    <a:pt x="739" y="4572"/>
                  </a:cubicBezTo>
                  <a:lnTo>
                    <a:pt x="739" y="1917"/>
                  </a:lnTo>
                  <a:cubicBezTo>
                    <a:pt x="739" y="1072"/>
                    <a:pt x="1179" y="667"/>
                    <a:pt x="1894" y="667"/>
                  </a:cubicBezTo>
                  <a:close/>
                  <a:moveTo>
                    <a:pt x="1894" y="0"/>
                  </a:moveTo>
                  <a:cubicBezTo>
                    <a:pt x="834" y="0"/>
                    <a:pt x="1" y="512"/>
                    <a:pt x="1" y="1917"/>
                  </a:cubicBezTo>
                  <a:lnTo>
                    <a:pt x="1" y="4572"/>
                  </a:lnTo>
                  <a:cubicBezTo>
                    <a:pt x="1" y="5977"/>
                    <a:pt x="834" y="6501"/>
                    <a:pt x="1894" y="6501"/>
                  </a:cubicBezTo>
                  <a:cubicBezTo>
                    <a:pt x="2965" y="6501"/>
                    <a:pt x="3799" y="5977"/>
                    <a:pt x="3799" y="4572"/>
                  </a:cubicBezTo>
                  <a:lnTo>
                    <a:pt x="3799" y="1917"/>
                  </a:lnTo>
                  <a:cubicBezTo>
                    <a:pt x="3799" y="524"/>
                    <a:pt x="2965" y="0"/>
                    <a:pt x="1894" y="0"/>
                  </a:cubicBezTo>
                  <a:close/>
                </a:path>
              </a:pathLst>
            </a:custGeom>
            <a:solidFill>
              <a:srgbClr val="EE54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4863100" y="1424700"/>
              <a:ext cx="50625" cy="72775"/>
            </a:xfrm>
            <a:custGeom>
              <a:rect b="b" l="l" r="r" t="t"/>
              <a:pathLst>
                <a:path extrusionOk="0" h="2911" w="2025">
                  <a:moveTo>
                    <a:pt x="953" y="1"/>
                  </a:moveTo>
                  <a:lnTo>
                    <a:pt x="84" y="2239"/>
                  </a:lnTo>
                  <a:cubicBezTo>
                    <a:pt x="0" y="2442"/>
                    <a:pt x="96" y="2668"/>
                    <a:pt x="298" y="2751"/>
                  </a:cubicBezTo>
                  <a:lnTo>
                    <a:pt x="631" y="2882"/>
                  </a:lnTo>
                  <a:cubicBezTo>
                    <a:pt x="678" y="2902"/>
                    <a:pt x="727" y="2911"/>
                    <a:pt x="776" y="2911"/>
                  </a:cubicBezTo>
                  <a:cubicBezTo>
                    <a:pt x="935" y="2911"/>
                    <a:pt x="1088" y="2811"/>
                    <a:pt x="1143" y="2656"/>
                  </a:cubicBezTo>
                  <a:lnTo>
                    <a:pt x="2024" y="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334A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4960425" y="1424700"/>
              <a:ext cx="50325" cy="72775"/>
            </a:xfrm>
            <a:custGeom>
              <a:rect b="b" l="l" r="r" t="t"/>
              <a:pathLst>
                <a:path extrusionOk="0" h="2911" w="2013">
                  <a:moveTo>
                    <a:pt x="1060" y="1"/>
                  </a:moveTo>
                  <a:lnTo>
                    <a:pt x="1" y="418"/>
                  </a:lnTo>
                  <a:lnTo>
                    <a:pt x="870" y="2656"/>
                  </a:lnTo>
                  <a:cubicBezTo>
                    <a:pt x="934" y="2811"/>
                    <a:pt x="1082" y="2911"/>
                    <a:pt x="1239" y="2911"/>
                  </a:cubicBezTo>
                  <a:cubicBezTo>
                    <a:pt x="1286" y="2911"/>
                    <a:pt x="1335" y="2902"/>
                    <a:pt x="1382" y="2882"/>
                  </a:cubicBezTo>
                  <a:lnTo>
                    <a:pt x="1715" y="2751"/>
                  </a:lnTo>
                  <a:cubicBezTo>
                    <a:pt x="1918" y="2668"/>
                    <a:pt x="2013" y="2442"/>
                    <a:pt x="1941" y="2239"/>
                  </a:cubicBezTo>
                  <a:lnTo>
                    <a:pt x="1060" y="1"/>
                  </a:lnTo>
                  <a:close/>
                </a:path>
              </a:pathLst>
            </a:custGeom>
            <a:solidFill>
              <a:srgbClr val="334A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839875" y="1285700"/>
              <a:ext cx="194400" cy="194400"/>
            </a:xfrm>
            <a:custGeom>
              <a:rect b="b" l="l" r="r" t="t"/>
              <a:pathLst>
                <a:path extrusionOk="0" h="7776" w="7776">
                  <a:moveTo>
                    <a:pt x="3882" y="1"/>
                  </a:moveTo>
                  <a:cubicBezTo>
                    <a:pt x="1739" y="1"/>
                    <a:pt x="1" y="1739"/>
                    <a:pt x="1" y="3882"/>
                  </a:cubicBezTo>
                  <a:cubicBezTo>
                    <a:pt x="1" y="6025"/>
                    <a:pt x="1739" y="7775"/>
                    <a:pt x="3882" y="7775"/>
                  </a:cubicBezTo>
                  <a:cubicBezTo>
                    <a:pt x="6037" y="7775"/>
                    <a:pt x="7775" y="6025"/>
                    <a:pt x="7775" y="3882"/>
                  </a:cubicBezTo>
                  <a:cubicBezTo>
                    <a:pt x="7775" y="1739"/>
                    <a:pt x="6037" y="1"/>
                    <a:pt x="3882" y="1"/>
                  </a:cubicBezTo>
                  <a:close/>
                </a:path>
              </a:pathLst>
            </a:custGeom>
            <a:solidFill>
              <a:srgbClr val="85D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4912500" y="1285700"/>
              <a:ext cx="121775" cy="194400"/>
            </a:xfrm>
            <a:custGeom>
              <a:rect b="b" l="l" r="r" t="t"/>
              <a:pathLst>
                <a:path extrusionOk="0" h="7776" w="4871">
                  <a:moveTo>
                    <a:pt x="977" y="1"/>
                  </a:moveTo>
                  <a:cubicBezTo>
                    <a:pt x="644" y="1"/>
                    <a:pt x="310" y="36"/>
                    <a:pt x="1" y="120"/>
                  </a:cubicBezTo>
                  <a:cubicBezTo>
                    <a:pt x="1680" y="548"/>
                    <a:pt x="2918" y="2072"/>
                    <a:pt x="2918" y="3882"/>
                  </a:cubicBezTo>
                  <a:cubicBezTo>
                    <a:pt x="2918" y="5692"/>
                    <a:pt x="1680" y="7216"/>
                    <a:pt x="1" y="7644"/>
                  </a:cubicBezTo>
                  <a:cubicBezTo>
                    <a:pt x="322" y="7728"/>
                    <a:pt x="644" y="7775"/>
                    <a:pt x="977" y="7775"/>
                  </a:cubicBezTo>
                  <a:cubicBezTo>
                    <a:pt x="3132" y="7775"/>
                    <a:pt x="4870" y="6025"/>
                    <a:pt x="4870" y="3882"/>
                  </a:cubicBezTo>
                  <a:cubicBezTo>
                    <a:pt x="4870" y="1739"/>
                    <a:pt x="3132" y="1"/>
                    <a:pt x="977" y="1"/>
                  </a:cubicBezTo>
                  <a:close/>
                </a:path>
              </a:pathLst>
            </a:custGeom>
            <a:solidFill>
              <a:srgbClr val="57C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866375" y="1311900"/>
              <a:ext cx="141400" cy="141700"/>
            </a:xfrm>
            <a:custGeom>
              <a:rect b="b" l="l" r="r" t="t"/>
              <a:pathLst>
                <a:path extrusionOk="0" h="5668" w="5656">
                  <a:moveTo>
                    <a:pt x="2822" y="0"/>
                  </a:moveTo>
                  <a:cubicBezTo>
                    <a:pt x="1262" y="0"/>
                    <a:pt x="0" y="1274"/>
                    <a:pt x="0" y="2834"/>
                  </a:cubicBezTo>
                  <a:cubicBezTo>
                    <a:pt x="0" y="4394"/>
                    <a:pt x="1262" y="5668"/>
                    <a:pt x="2822" y="5668"/>
                  </a:cubicBezTo>
                  <a:cubicBezTo>
                    <a:pt x="4382" y="5668"/>
                    <a:pt x="5656" y="4394"/>
                    <a:pt x="5656" y="2834"/>
                  </a:cubicBezTo>
                  <a:cubicBezTo>
                    <a:pt x="5656" y="1274"/>
                    <a:pt x="4382" y="0"/>
                    <a:pt x="282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4912200" y="1311900"/>
              <a:ext cx="95575" cy="141400"/>
            </a:xfrm>
            <a:custGeom>
              <a:rect b="b" l="l" r="r" t="t"/>
              <a:pathLst>
                <a:path extrusionOk="0" h="5656" w="3823">
                  <a:moveTo>
                    <a:pt x="989" y="0"/>
                  </a:moveTo>
                  <a:cubicBezTo>
                    <a:pt x="644" y="0"/>
                    <a:pt x="310" y="72"/>
                    <a:pt x="1" y="179"/>
                  </a:cubicBezTo>
                  <a:cubicBezTo>
                    <a:pt x="1084" y="584"/>
                    <a:pt x="1846" y="1620"/>
                    <a:pt x="1846" y="2834"/>
                  </a:cubicBezTo>
                  <a:cubicBezTo>
                    <a:pt x="1846" y="4049"/>
                    <a:pt x="1072" y="5084"/>
                    <a:pt x="1" y="5489"/>
                  </a:cubicBezTo>
                  <a:cubicBezTo>
                    <a:pt x="310" y="5596"/>
                    <a:pt x="644" y="5656"/>
                    <a:pt x="989" y="5656"/>
                  </a:cubicBezTo>
                  <a:cubicBezTo>
                    <a:pt x="2561" y="5656"/>
                    <a:pt x="3823" y="4394"/>
                    <a:pt x="3823" y="2834"/>
                  </a:cubicBezTo>
                  <a:cubicBezTo>
                    <a:pt x="3823" y="1274"/>
                    <a:pt x="2549" y="0"/>
                    <a:pt x="989" y="0"/>
                  </a:cubicBezTo>
                  <a:close/>
                </a:path>
              </a:pathLst>
            </a:custGeom>
            <a:solidFill>
              <a:srgbClr val="D9D9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4930075" y="1332725"/>
              <a:ext cx="32450" cy="74750"/>
            </a:xfrm>
            <a:custGeom>
              <a:rect b="b" l="l" r="r" t="t"/>
              <a:pathLst>
                <a:path extrusionOk="0" h="2990" w="1298">
                  <a:moveTo>
                    <a:pt x="274" y="1"/>
                  </a:moveTo>
                  <a:cubicBezTo>
                    <a:pt x="119" y="1"/>
                    <a:pt x="0" y="132"/>
                    <a:pt x="0" y="287"/>
                  </a:cubicBezTo>
                  <a:lnTo>
                    <a:pt x="0" y="2001"/>
                  </a:lnTo>
                  <a:cubicBezTo>
                    <a:pt x="0" y="2073"/>
                    <a:pt x="24" y="2144"/>
                    <a:pt x="84" y="2204"/>
                  </a:cubicBezTo>
                  <a:lnTo>
                    <a:pt x="786" y="2906"/>
                  </a:lnTo>
                  <a:cubicBezTo>
                    <a:pt x="846" y="2966"/>
                    <a:pt x="917" y="2989"/>
                    <a:pt x="988" y="2989"/>
                  </a:cubicBezTo>
                  <a:cubicBezTo>
                    <a:pt x="1060" y="2989"/>
                    <a:pt x="1131" y="2966"/>
                    <a:pt x="1179" y="2906"/>
                  </a:cubicBezTo>
                  <a:cubicBezTo>
                    <a:pt x="1298" y="2799"/>
                    <a:pt x="1298" y="2620"/>
                    <a:pt x="1179" y="2501"/>
                  </a:cubicBezTo>
                  <a:lnTo>
                    <a:pt x="560" y="1882"/>
                  </a:lnTo>
                  <a:lnTo>
                    <a:pt x="560" y="287"/>
                  </a:lnTo>
                  <a:cubicBezTo>
                    <a:pt x="560" y="132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97B3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4572875" y="1064250"/>
              <a:ext cx="398900" cy="393525"/>
            </a:xfrm>
            <a:custGeom>
              <a:rect b="b" l="l" r="r" t="t"/>
              <a:pathLst>
                <a:path extrusionOk="0" h="15741" w="15956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lnTo>
                    <a:pt x="1" y="15348"/>
                  </a:lnTo>
                  <a:cubicBezTo>
                    <a:pt x="1" y="15562"/>
                    <a:pt x="167" y="15740"/>
                    <a:pt x="382" y="15740"/>
                  </a:cubicBezTo>
                  <a:lnTo>
                    <a:pt x="15574" y="15740"/>
                  </a:lnTo>
                  <a:cubicBezTo>
                    <a:pt x="15777" y="15740"/>
                    <a:pt x="15955" y="15562"/>
                    <a:pt x="15955" y="15348"/>
                  </a:cubicBezTo>
                  <a:lnTo>
                    <a:pt x="15955" y="393"/>
                  </a:lnTo>
                  <a:cubicBezTo>
                    <a:pt x="15955" y="179"/>
                    <a:pt x="15777" y="0"/>
                    <a:pt x="15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4922925" y="1064250"/>
              <a:ext cx="48850" cy="393525"/>
            </a:xfrm>
            <a:custGeom>
              <a:rect b="b" l="l" r="r" t="t"/>
              <a:pathLst>
                <a:path extrusionOk="0" h="15741" w="1954">
                  <a:moveTo>
                    <a:pt x="0" y="0"/>
                  </a:moveTo>
                  <a:lnTo>
                    <a:pt x="0" y="15740"/>
                  </a:lnTo>
                  <a:lnTo>
                    <a:pt x="1572" y="15740"/>
                  </a:lnTo>
                  <a:cubicBezTo>
                    <a:pt x="1775" y="15740"/>
                    <a:pt x="1953" y="15562"/>
                    <a:pt x="1953" y="15348"/>
                  </a:cubicBezTo>
                  <a:lnTo>
                    <a:pt x="1953" y="393"/>
                  </a:lnTo>
                  <a:cubicBezTo>
                    <a:pt x="1953" y="179"/>
                    <a:pt x="1775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4621700" y="1143725"/>
              <a:ext cx="301250" cy="264925"/>
            </a:xfrm>
            <a:custGeom>
              <a:rect b="b" l="l" r="r" t="t"/>
              <a:pathLst>
                <a:path extrusionOk="0" h="10597" w="12050">
                  <a:moveTo>
                    <a:pt x="0" y="0"/>
                  </a:moveTo>
                  <a:lnTo>
                    <a:pt x="0" y="10264"/>
                  </a:lnTo>
                  <a:cubicBezTo>
                    <a:pt x="0" y="10454"/>
                    <a:pt x="143" y="10597"/>
                    <a:pt x="334" y="10597"/>
                  </a:cubicBezTo>
                  <a:lnTo>
                    <a:pt x="11704" y="10597"/>
                  </a:lnTo>
                  <a:cubicBezTo>
                    <a:pt x="11895" y="10597"/>
                    <a:pt x="12049" y="10454"/>
                    <a:pt x="12049" y="10264"/>
                  </a:cubicBezTo>
                  <a:lnTo>
                    <a:pt x="12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4572875" y="1064250"/>
              <a:ext cx="398900" cy="79500"/>
            </a:xfrm>
            <a:custGeom>
              <a:rect b="b" l="l" r="r" t="t"/>
              <a:pathLst>
                <a:path extrusionOk="0" h="3180" w="15956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lnTo>
                    <a:pt x="1" y="3179"/>
                  </a:lnTo>
                  <a:lnTo>
                    <a:pt x="15955" y="3179"/>
                  </a:lnTo>
                  <a:lnTo>
                    <a:pt x="15955" y="393"/>
                  </a:lnTo>
                  <a:cubicBezTo>
                    <a:pt x="15955" y="179"/>
                    <a:pt x="15777" y="0"/>
                    <a:pt x="155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4922925" y="1064250"/>
              <a:ext cx="48850" cy="79500"/>
            </a:xfrm>
            <a:custGeom>
              <a:rect b="b" l="l" r="r" t="t"/>
              <a:pathLst>
                <a:path extrusionOk="0" h="3180" w="1954">
                  <a:moveTo>
                    <a:pt x="0" y="0"/>
                  </a:moveTo>
                  <a:lnTo>
                    <a:pt x="0" y="3179"/>
                  </a:lnTo>
                  <a:lnTo>
                    <a:pt x="1953" y="3179"/>
                  </a:lnTo>
                  <a:lnTo>
                    <a:pt x="1953" y="393"/>
                  </a:lnTo>
                  <a:cubicBezTo>
                    <a:pt x="1953" y="179"/>
                    <a:pt x="1775" y="0"/>
                    <a:pt x="1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4620200" y="1029125"/>
              <a:ext cx="39925" cy="70575"/>
            </a:xfrm>
            <a:custGeom>
              <a:rect b="b" l="l" r="r" t="t"/>
              <a:pathLst>
                <a:path extrusionOk="0" h="2823" w="1597">
                  <a:moveTo>
                    <a:pt x="799" y="1"/>
                  </a:moveTo>
                  <a:cubicBezTo>
                    <a:pt x="358" y="1"/>
                    <a:pt x="1" y="358"/>
                    <a:pt x="1" y="798"/>
                  </a:cubicBezTo>
                  <a:lnTo>
                    <a:pt x="1" y="2025"/>
                  </a:lnTo>
                  <a:cubicBezTo>
                    <a:pt x="1" y="2465"/>
                    <a:pt x="358" y="2822"/>
                    <a:pt x="799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4708325" y="1029125"/>
              <a:ext cx="39900" cy="70575"/>
            </a:xfrm>
            <a:custGeom>
              <a:rect b="b" l="l" r="r" t="t"/>
              <a:pathLst>
                <a:path extrusionOk="0" h="2823" w="1596">
                  <a:moveTo>
                    <a:pt x="798" y="1"/>
                  </a:moveTo>
                  <a:cubicBezTo>
                    <a:pt x="357" y="1"/>
                    <a:pt x="0" y="358"/>
                    <a:pt x="0" y="798"/>
                  </a:cubicBezTo>
                  <a:lnTo>
                    <a:pt x="0" y="2025"/>
                  </a:lnTo>
                  <a:cubicBezTo>
                    <a:pt x="0" y="2465"/>
                    <a:pt x="357" y="2822"/>
                    <a:pt x="798" y="2822"/>
                  </a:cubicBezTo>
                  <a:cubicBezTo>
                    <a:pt x="1238" y="2822"/>
                    <a:pt x="1596" y="2465"/>
                    <a:pt x="1584" y="2025"/>
                  </a:cubicBezTo>
                  <a:lnTo>
                    <a:pt x="1584" y="798"/>
                  </a:lnTo>
                  <a:cubicBezTo>
                    <a:pt x="1584" y="358"/>
                    <a:pt x="1238" y="1"/>
                    <a:pt x="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4796425" y="1029125"/>
              <a:ext cx="39900" cy="70575"/>
            </a:xfrm>
            <a:custGeom>
              <a:rect b="b" l="l" r="r" t="t"/>
              <a:pathLst>
                <a:path extrusionOk="0" h="2823" w="1596">
                  <a:moveTo>
                    <a:pt x="798" y="1"/>
                  </a:moveTo>
                  <a:cubicBezTo>
                    <a:pt x="358" y="1"/>
                    <a:pt x="0" y="358"/>
                    <a:pt x="0" y="798"/>
                  </a:cubicBezTo>
                  <a:lnTo>
                    <a:pt x="0" y="2025"/>
                  </a:lnTo>
                  <a:cubicBezTo>
                    <a:pt x="0" y="2465"/>
                    <a:pt x="358" y="2822"/>
                    <a:pt x="798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4884525" y="1029125"/>
              <a:ext cx="39900" cy="70575"/>
            </a:xfrm>
            <a:custGeom>
              <a:rect b="b" l="l" r="r" t="t"/>
              <a:pathLst>
                <a:path extrusionOk="0" h="2823" w="1596">
                  <a:moveTo>
                    <a:pt x="798" y="1"/>
                  </a:moveTo>
                  <a:cubicBezTo>
                    <a:pt x="358" y="1"/>
                    <a:pt x="1" y="358"/>
                    <a:pt x="1" y="798"/>
                  </a:cubicBezTo>
                  <a:lnTo>
                    <a:pt x="1" y="2025"/>
                  </a:lnTo>
                  <a:cubicBezTo>
                    <a:pt x="1" y="2465"/>
                    <a:pt x="358" y="2822"/>
                    <a:pt x="798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4663375" y="1194925"/>
              <a:ext cx="95275" cy="162550"/>
            </a:xfrm>
            <a:custGeom>
              <a:rect b="b" l="l" r="r" t="t"/>
              <a:pathLst>
                <a:path extrusionOk="0" h="6502" w="3811">
                  <a:moveTo>
                    <a:pt x="1941" y="0"/>
                  </a:moveTo>
                  <a:cubicBezTo>
                    <a:pt x="512" y="0"/>
                    <a:pt x="143" y="929"/>
                    <a:pt x="143" y="1453"/>
                  </a:cubicBezTo>
                  <a:cubicBezTo>
                    <a:pt x="143" y="1750"/>
                    <a:pt x="215" y="1834"/>
                    <a:pt x="536" y="1834"/>
                  </a:cubicBezTo>
                  <a:cubicBezTo>
                    <a:pt x="786" y="1834"/>
                    <a:pt x="893" y="1703"/>
                    <a:pt x="893" y="1512"/>
                  </a:cubicBezTo>
                  <a:cubicBezTo>
                    <a:pt x="893" y="1143"/>
                    <a:pt x="1096" y="667"/>
                    <a:pt x="1917" y="667"/>
                  </a:cubicBezTo>
                  <a:cubicBezTo>
                    <a:pt x="2584" y="667"/>
                    <a:pt x="2905" y="977"/>
                    <a:pt x="2905" y="1691"/>
                  </a:cubicBezTo>
                  <a:cubicBezTo>
                    <a:pt x="2905" y="2536"/>
                    <a:pt x="2512" y="2751"/>
                    <a:pt x="1881" y="2751"/>
                  </a:cubicBezTo>
                  <a:cubicBezTo>
                    <a:pt x="1703" y="2751"/>
                    <a:pt x="1631" y="2905"/>
                    <a:pt x="1631" y="3060"/>
                  </a:cubicBezTo>
                  <a:cubicBezTo>
                    <a:pt x="1631" y="3215"/>
                    <a:pt x="1703" y="3370"/>
                    <a:pt x="1881" y="3370"/>
                  </a:cubicBezTo>
                  <a:cubicBezTo>
                    <a:pt x="2596" y="3370"/>
                    <a:pt x="3072" y="3679"/>
                    <a:pt x="3072" y="4441"/>
                  </a:cubicBezTo>
                  <a:lnTo>
                    <a:pt x="3072" y="4608"/>
                  </a:lnTo>
                  <a:cubicBezTo>
                    <a:pt x="3072" y="5465"/>
                    <a:pt x="2655" y="5834"/>
                    <a:pt x="1881" y="5834"/>
                  </a:cubicBezTo>
                  <a:cubicBezTo>
                    <a:pt x="1024" y="5834"/>
                    <a:pt x="727" y="5334"/>
                    <a:pt x="727" y="4953"/>
                  </a:cubicBezTo>
                  <a:cubicBezTo>
                    <a:pt x="727" y="4763"/>
                    <a:pt x="643" y="4656"/>
                    <a:pt x="346" y="4656"/>
                  </a:cubicBezTo>
                  <a:cubicBezTo>
                    <a:pt x="107" y="4656"/>
                    <a:pt x="0" y="4727"/>
                    <a:pt x="0" y="5001"/>
                  </a:cubicBezTo>
                  <a:cubicBezTo>
                    <a:pt x="0" y="5680"/>
                    <a:pt x="584" y="6501"/>
                    <a:pt x="1881" y="6501"/>
                  </a:cubicBezTo>
                  <a:cubicBezTo>
                    <a:pt x="2941" y="6501"/>
                    <a:pt x="3810" y="5989"/>
                    <a:pt x="3810" y="4620"/>
                  </a:cubicBezTo>
                  <a:lnTo>
                    <a:pt x="3810" y="4441"/>
                  </a:lnTo>
                  <a:cubicBezTo>
                    <a:pt x="3810" y="3679"/>
                    <a:pt x="3429" y="3251"/>
                    <a:pt x="2905" y="3048"/>
                  </a:cubicBezTo>
                  <a:cubicBezTo>
                    <a:pt x="3322" y="2846"/>
                    <a:pt x="3620" y="2334"/>
                    <a:pt x="3620" y="1560"/>
                  </a:cubicBezTo>
                  <a:cubicBezTo>
                    <a:pt x="3620" y="417"/>
                    <a:pt x="2929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4779450" y="1194925"/>
              <a:ext cx="94975" cy="162550"/>
            </a:xfrm>
            <a:custGeom>
              <a:rect b="b" l="l" r="r" t="t"/>
              <a:pathLst>
                <a:path extrusionOk="0" h="6502" w="3799">
                  <a:moveTo>
                    <a:pt x="1894" y="667"/>
                  </a:moveTo>
                  <a:cubicBezTo>
                    <a:pt x="2620" y="667"/>
                    <a:pt x="3061" y="1072"/>
                    <a:pt x="3061" y="1917"/>
                  </a:cubicBezTo>
                  <a:lnTo>
                    <a:pt x="3061" y="4572"/>
                  </a:lnTo>
                  <a:cubicBezTo>
                    <a:pt x="3061" y="5430"/>
                    <a:pt x="2620" y="5834"/>
                    <a:pt x="1894" y="5834"/>
                  </a:cubicBezTo>
                  <a:cubicBezTo>
                    <a:pt x="1179" y="5834"/>
                    <a:pt x="739" y="5430"/>
                    <a:pt x="739" y="4572"/>
                  </a:cubicBezTo>
                  <a:lnTo>
                    <a:pt x="739" y="1917"/>
                  </a:lnTo>
                  <a:cubicBezTo>
                    <a:pt x="739" y="1072"/>
                    <a:pt x="1179" y="667"/>
                    <a:pt x="1894" y="667"/>
                  </a:cubicBezTo>
                  <a:close/>
                  <a:moveTo>
                    <a:pt x="1894" y="0"/>
                  </a:moveTo>
                  <a:cubicBezTo>
                    <a:pt x="834" y="0"/>
                    <a:pt x="1" y="512"/>
                    <a:pt x="1" y="1917"/>
                  </a:cubicBezTo>
                  <a:lnTo>
                    <a:pt x="1" y="4572"/>
                  </a:lnTo>
                  <a:cubicBezTo>
                    <a:pt x="1" y="5977"/>
                    <a:pt x="834" y="6501"/>
                    <a:pt x="1894" y="6501"/>
                  </a:cubicBezTo>
                  <a:cubicBezTo>
                    <a:pt x="2965" y="6501"/>
                    <a:pt x="3799" y="5977"/>
                    <a:pt x="3799" y="4572"/>
                  </a:cubicBezTo>
                  <a:lnTo>
                    <a:pt x="3799" y="1917"/>
                  </a:lnTo>
                  <a:cubicBezTo>
                    <a:pt x="3799" y="524"/>
                    <a:pt x="2965" y="0"/>
                    <a:pt x="1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4863100" y="1424700"/>
              <a:ext cx="50625" cy="72775"/>
            </a:xfrm>
            <a:custGeom>
              <a:rect b="b" l="l" r="r" t="t"/>
              <a:pathLst>
                <a:path extrusionOk="0" h="2911" w="2025">
                  <a:moveTo>
                    <a:pt x="953" y="1"/>
                  </a:moveTo>
                  <a:lnTo>
                    <a:pt x="84" y="2239"/>
                  </a:lnTo>
                  <a:cubicBezTo>
                    <a:pt x="0" y="2442"/>
                    <a:pt x="96" y="2668"/>
                    <a:pt x="298" y="2751"/>
                  </a:cubicBezTo>
                  <a:lnTo>
                    <a:pt x="631" y="2882"/>
                  </a:lnTo>
                  <a:cubicBezTo>
                    <a:pt x="678" y="2902"/>
                    <a:pt x="727" y="2911"/>
                    <a:pt x="776" y="2911"/>
                  </a:cubicBezTo>
                  <a:cubicBezTo>
                    <a:pt x="935" y="2911"/>
                    <a:pt x="1088" y="2811"/>
                    <a:pt x="1143" y="2656"/>
                  </a:cubicBezTo>
                  <a:lnTo>
                    <a:pt x="2024" y="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4960425" y="1424700"/>
              <a:ext cx="50325" cy="72775"/>
            </a:xfrm>
            <a:custGeom>
              <a:rect b="b" l="l" r="r" t="t"/>
              <a:pathLst>
                <a:path extrusionOk="0" h="2911" w="2013">
                  <a:moveTo>
                    <a:pt x="1060" y="1"/>
                  </a:moveTo>
                  <a:lnTo>
                    <a:pt x="1" y="418"/>
                  </a:lnTo>
                  <a:lnTo>
                    <a:pt x="870" y="2656"/>
                  </a:lnTo>
                  <a:cubicBezTo>
                    <a:pt x="934" y="2811"/>
                    <a:pt x="1082" y="2911"/>
                    <a:pt x="1239" y="2911"/>
                  </a:cubicBezTo>
                  <a:cubicBezTo>
                    <a:pt x="1286" y="2911"/>
                    <a:pt x="1335" y="2902"/>
                    <a:pt x="1382" y="2882"/>
                  </a:cubicBezTo>
                  <a:lnTo>
                    <a:pt x="1715" y="2751"/>
                  </a:lnTo>
                  <a:cubicBezTo>
                    <a:pt x="1918" y="2668"/>
                    <a:pt x="2013" y="2442"/>
                    <a:pt x="1941" y="2239"/>
                  </a:cubicBezTo>
                  <a:lnTo>
                    <a:pt x="1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4839875" y="1285700"/>
              <a:ext cx="194400" cy="194400"/>
            </a:xfrm>
            <a:custGeom>
              <a:rect b="b" l="l" r="r" t="t"/>
              <a:pathLst>
                <a:path extrusionOk="0" h="7776" w="7776">
                  <a:moveTo>
                    <a:pt x="3882" y="1"/>
                  </a:moveTo>
                  <a:cubicBezTo>
                    <a:pt x="1739" y="1"/>
                    <a:pt x="1" y="1739"/>
                    <a:pt x="1" y="3882"/>
                  </a:cubicBezTo>
                  <a:cubicBezTo>
                    <a:pt x="1" y="6025"/>
                    <a:pt x="1739" y="7775"/>
                    <a:pt x="3882" y="7775"/>
                  </a:cubicBezTo>
                  <a:cubicBezTo>
                    <a:pt x="6037" y="7775"/>
                    <a:pt x="7775" y="6025"/>
                    <a:pt x="7775" y="3882"/>
                  </a:cubicBezTo>
                  <a:cubicBezTo>
                    <a:pt x="7775" y="1739"/>
                    <a:pt x="6037" y="1"/>
                    <a:pt x="3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4912500" y="1285700"/>
              <a:ext cx="121775" cy="194400"/>
            </a:xfrm>
            <a:custGeom>
              <a:rect b="b" l="l" r="r" t="t"/>
              <a:pathLst>
                <a:path extrusionOk="0" h="7776" w="4871">
                  <a:moveTo>
                    <a:pt x="977" y="1"/>
                  </a:moveTo>
                  <a:cubicBezTo>
                    <a:pt x="644" y="1"/>
                    <a:pt x="310" y="36"/>
                    <a:pt x="1" y="120"/>
                  </a:cubicBezTo>
                  <a:cubicBezTo>
                    <a:pt x="1680" y="548"/>
                    <a:pt x="2918" y="2072"/>
                    <a:pt x="2918" y="3882"/>
                  </a:cubicBezTo>
                  <a:cubicBezTo>
                    <a:pt x="2918" y="5692"/>
                    <a:pt x="1680" y="7216"/>
                    <a:pt x="1" y="7644"/>
                  </a:cubicBezTo>
                  <a:cubicBezTo>
                    <a:pt x="322" y="7728"/>
                    <a:pt x="644" y="7775"/>
                    <a:pt x="977" y="7775"/>
                  </a:cubicBezTo>
                  <a:cubicBezTo>
                    <a:pt x="3132" y="7775"/>
                    <a:pt x="4870" y="6025"/>
                    <a:pt x="4870" y="3882"/>
                  </a:cubicBezTo>
                  <a:cubicBezTo>
                    <a:pt x="4870" y="1739"/>
                    <a:pt x="3132" y="1"/>
                    <a:pt x="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4866375" y="1311900"/>
              <a:ext cx="141400" cy="141700"/>
            </a:xfrm>
            <a:custGeom>
              <a:rect b="b" l="l" r="r" t="t"/>
              <a:pathLst>
                <a:path extrusionOk="0" h="5668" w="5656">
                  <a:moveTo>
                    <a:pt x="2822" y="0"/>
                  </a:moveTo>
                  <a:cubicBezTo>
                    <a:pt x="1262" y="0"/>
                    <a:pt x="0" y="1274"/>
                    <a:pt x="0" y="2834"/>
                  </a:cubicBezTo>
                  <a:cubicBezTo>
                    <a:pt x="0" y="4394"/>
                    <a:pt x="1262" y="5668"/>
                    <a:pt x="2822" y="5668"/>
                  </a:cubicBezTo>
                  <a:cubicBezTo>
                    <a:pt x="4382" y="5668"/>
                    <a:pt x="5656" y="4394"/>
                    <a:pt x="5656" y="2834"/>
                  </a:cubicBezTo>
                  <a:cubicBezTo>
                    <a:pt x="5656" y="1274"/>
                    <a:pt x="4382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4912200" y="1311900"/>
              <a:ext cx="95575" cy="141400"/>
            </a:xfrm>
            <a:custGeom>
              <a:rect b="b" l="l" r="r" t="t"/>
              <a:pathLst>
                <a:path extrusionOk="0" h="5656" w="3823">
                  <a:moveTo>
                    <a:pt x="989" y="0"/>
                  </a:moveTo>
                  <a:cubicBezTo>
                    <a:pt x="644" y="0"/>
                    <a:pt x="310" y="72"/>
                    <a:pt x="1" y="179"/>
                  </a:cubicBezTo>
                  <a:cubicBezTo>
                    <a:pt x="1084" y="584"/>
                    <a:pt x="1846" y="1620"/>
                    <a:pt x="1846" y="2834"/>
                  </a:cubicBezTo>
                  <a:cubicBezTo>
                    <a:pt x="1846" y="4049"/>
                    <a:pt x="1072" y="5084"/>
                    <a:pt x="1" y="5489"/>
                  </a:cubicBezTo>
                  <a:cubicBezTo>
                    <a:pt x="310" y="5596"/>
                    <a:pt x="644" y="5656"/>
                    <a:pt x="989" y="5656"/>
                  </a:cubicBezTo>
                  <a:cubicBezTo>
                    <a:pt x="2561" y="5656"/>
                    <a:pt x="3823" y="4394"/>
                    <a:pt x="3823" y="2834"/>
                  </a:cubicBezTo>
                  <a:cubicBezTo>
                    <a:pt x="3823" y="1274"/>
                    <a:pt x="2549" y="0"/>
                    <a:pt x="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4930075" y="1332725"/>
              <a:ext cx="32450" cy="74750"/>
            </a:xfrm>
            <a:custGeom>
              <a:rect b="b" l="l" r="r" t="t"/>
              <a:pathLst>
                <a:path extrusionOk="0" h="2990" w="1298">
                  <a:moveTo>
                    <a:pt x="274" y="1"/>
                  </a:moveTo>
                  <a:cubicBezTo>
                    <a:pt x="119" y="1"/>
                    <a:pt x="0" y="132"/>
                    <a:pt x="0" y="287"/>
                  </a:cubicBezTo>
                  <a:lnTo>
                    <a:pt x="0" y="2001"/>
                  </a:lnTo>
                  <a:cubicBezTo>
                    <a:pt x="0" y="2073"/>
                    <a:pt x="24" y="2144"/>
                    <a:pt x="84" y="2204"/>
                  </a:cubicBezTo>
                  <a:lnTo>
                    <a:pt x="786" y="2906"/>
                  </a:lnTo>
                  <a:cubicBezTo>
                    <a:pt x="846" y="2966"/>
                    <a:pt x="917" y="2989"/>
                    <a:pt x="988" y="2989"/>
                  </a:cubicBezTo>
                  <a:cubicBezTo>
                    <a:pt x="1060" y="2989"/>
                    <a:pt x="1131" y="2966"/>
                    <a:pt x="1179" y="2906"/>
                  </a:cubicBezTo>
                  <a:cubicBezTo>
                    <a:pt x="1298" y="2799"/>
                    <a:pt x="1298" y="2620"/>
                    <a:pt x="1179" y="2501"/>
                  </a:cubicBezTo>
                  <a:lnTo>
                    <a:pt x="560" y="1882"/>
                  </a:lnTo>
                  <a:lnTo>
                    <a:pt x="560" y="287"/>
                  </a:lnTo>
                  <a:cubicBezTo>
                    <a:pt x="560" y="132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14"/>
          <p:cNvGrpSpPr/>
          <p:nvPr/>
        </p:nvGrpSpPr>
        <p:grpSpPr>
          <a:xfrm>
            <a:off x="4858038" y="1859775"/>
            <a:ext cx="468225" cy="441150"/>
            <a:chOff x="3955250" y="1044000"/>
            <a:chExt cx="468225" cy="441150"/>
          </a:xfrm>
        </p:grpSpPr>
        <p:sp>
          <p:nvSpPr>
            <p:cNvPr id="476" name="Google Shape;476;p14"/>
            <p:cNvSpPr/>
            <p:nvPr/>
          </p:nvSpPr>
          <p:spPr>
            <a:xfrm>
              <a:off x="3955250" y="1044000"/>
              <a:ext cx="441150" cy="441150"/>
            </a:xfrm>
            <a:custGeom>
              <a:rect b="b" l="l" r="r" t="t"/>
              <a:pathLst>
                <a:path extrusionOk="0" h="17646" w="17646">
                  <a:moveTo>
                    <a:pt x="8823" y="1"/>
                  </a:moveTo>
                  <a:cubicBezTo>
                    <a:pt x="3941" y="1"/>
                    <a:pt x="0" y="3942"/>
                    <a:pt x="0" y="8823"/>
                  </a:cubicBezTo>
                  <a:cubicBezTo>
                    <a:pt x="0" y="13693"/>
                    <a:pt x="3941" y="17646"/>
                    <a:pt x="8823" y="17646"/>
                  </a:cubicBezTo>
                  <a:cubicBezTo>
                    <a:pt x="13692" y="17646"/>
                    <a:pt x="17645" y="13693"/>
                    <a:pt x="17645" y="8823"/>
                  </a:cubicBezTo>
                  <a:cubicBezTo>
                    <a:pt x="17645" y="3942"/>
                    <a:pt x="13692" y="1"/>
                    <a:pt x="8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4151400" y="1044000"/>
              <a:ext cx="245000" cy="441150"/>
            </a:xfrm>
            <a:custGeom>
              <a:rect b="b" l="l" r="r" t="t"/>
              <a:pathLst>
                <a:path extrusionOk="0" h="17646" w="9800">
                  <a:moveTo>
                    <a:pt x="977" y="1"/>
                  </a:moveTo>
                  <a:cubicBezTo>
                    <a:pt x="643" y="1"/>
                    <a:pt x="322" y="13"/>
                    <a:pt x="0" y="48"/>
                  </a:cubicBezTo>
                  <a:cubicBezTo>
                    <a:pt x="4418" y="537"/>
                    <a:pt x="7847" y="4275"/>
                    <a:pt x="7847" y="8823"/>
                  </a:cubicBezTo>
                  <a:cubicBezTo>
                    <a:pt x="7847" y="13372"/>
                    <a:pt x="4418" y="17110"/>
                    <a:pt x="0" y="17598"/>
                  </a:cubicBezTo>
                  <a:cubicBezTo>
                    <a:pt x="322" y="17634"/>
                    <a:pt x="643" y="17646"/>
                    <a:pt x="977" y="17646"/>
                  </a:cubicBezTo>
                  <a:cubicBezTo>
                    <a:pt x="5846" y="17646"/>
                    <a:pt x="9799" y="13693"/>
                    <a:pt x="9799" y="8823"/>
                  </a:cubicBezTo>
                  <a:cubicBezTo>
                    <a:pt x="9799" y="3942"/>
                    <a:pt x="5846" y="1"/>
                    <a:pt x="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3990375" y="1079125"/>
              <a:ext cx="370900" cy="370900"/>
            </a:xfrm>
            <a:custGeom>
              <a:rect b="b" l="l" r="r" t="t"/>
              <a:pathLst>
                <a:path extrusionOk="0" h="14836" w="14836">
                  <a:moveTo>
                    <a:pt x="7418" y="1"/>
                  </a:moveTo>
                  <a:cubicBezTo>
                    <a:pt x="3322" y="1"/>
                    <a:pt x="0" y="3323"/>
                    <a:pt x="0" y="7418"/>
                  </a:cubicBezTo>
                  <a:cubicBezTo>
                    <a:pt x="0" y="11514"/>
                    <a:pt x="3322" y="14836"/>
                    <a:pt x="7418" y="14836"/>
                  </a:cubicBezTo>
                  <a:cubicBezTo>
                    <a:pt x="11514" y="14836"/>
                    <a:pt x="14835" y="11514"/>
                    <a:pt x="14835" y="7418"/>
                  </a:cubicBezTo>
                  <a:cubicBezTo>
                    <a:pt x="14835" y="3323"/>
                    <a:pt x="11514" y="1"/>
                    <a:pt x="7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4151400" y="1079125"/>
              <a:ext cx="209875" cy="370900"/>
            </a:xfrm>
            <a:custGeom>
              <a:rect b="b" l="l" r="r" t="t"/>
              <a:pathLst>
                <a:path extrusionOk="0" h="14836" w="8395">
                  <a:moveTo>
                    <a:pt x="977" y="1"/>
                  </a:moveTo>
                  <a:cubicBezTo>
                    <a:pt x="643" y="1"/>
                    <a:pt x="322" y="25"/>
                    <a:pt x="0" y="72"/>
                  </a:cubicBezTo>
                  <a:cubicBezTo>
                    <a:pt x="3632" y="548"/>
                    <a:pt x="6430" y="3656"/>
                    <a:pt x="6430" y="7418"/>
                  </a:cubicBezTo>
                  <a:cubicBezTo>
                    <a:pt x="6430" y="11181"/>
                    <a:pt x="3632" y="14288"/>
                    <a:pt x="0" y="14764"/>
                  </a:cubicBezTo>
                  <a:cubicBezTo>
                    <a:pt x="322" y="14812"/>
                    <a:pt x="643" y="14836"/>
                    <a:pt x="977" y="14836"/>
                  </a:cubicBezTo>
                  <a:cubicBezTo>
                    <a:pt x="5073" y="14836"/>
                    <a:pt x="8394" y="11514"/>
                    <a:pt x="8394" y="7418"/>
                  </a:cubicBezTo>
                  <a:cubicBezTo>
                    <a:pt x="8394" y="3323"/>
                    <a:pt x="5073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4168075" y="1105925"/>
              <a:ext cx="14300" cy="32775"/>
            </a:xfrm>
            <a:custGeom>
              <a:rect b="b" l="l" r="r" t="t"/>
              <a:pathLst>
                <a:path extrusionOk="0" h="1311" w="572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lnTo>
                    <a:pt x="0" y="1024"/>
                  </a:lnTo>
                  <a:cubicBezTo>
                    <a:pt x="0" y="1179"/>
                    <a:pt x="131" y="1310"/>
                    <a:pt x="286" y="1310"/>
                  </a:cubicBezTo>
                  <a:cubicBezTo>
                    <a:pt x="441" y="1310"/>
                    <a:pt x="572" y="1179"/>
                    <a:pt x="572" y="1024"/>
                  </a:cubicBezTo>
                  <a:lnTo>
                    <a:pt x="572" y="286"/>
                  </a:ln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4168075" y="1390475"/>
              <a:ext cx="14300" cy="32775"/>
            </a:xfrm>
            <a:custGeom>
              <a:rect b="b" l="l" r="r" t="t"/>
              <a:pathLst>
                <a:path extrusionOk="0" h="1311" w="572">
                  <a:moveTo>
                    <a:pt x="286" y="1"/>
                  </a:moveTo>
                  <a:cubicBezTo>
                    <a:pt x="131" y="1"/>
                    <a:pt x="0" y="120"/>
                    <a:pt x="0" y="286"/>
                  </a:cubicBezTo>
                  <a:lnTo>
                    <a:pt x="0" y="1025"/>
                  </a:lnTo>
                  <a:cubicBezTo>
                    <a:pt x="0" y="1179"/>
                    <a:pt x="131" y="1310"/>
                    <a:pt x="286" y="1310"/>
                  </a:cubicBezTo>
                  <a:cubicBezTo>
                    <a:pt x="441" y="1310"/>
                    <a:pt x="572" y="1179"/>
                    <a:pt x="572" y="1025"/>
                  </a:cubicBezTo>
                  <a:lnTo>
                    <a:pt x="572" y="286"/>
                  </a:lnTo>
                  <a:cubicBezTo>
                    <a:pt x="572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4301125" y="1257425"/>
              <a:ext cx="32750" cy="14325"/>
            </a:xfrm>
            <a:custGeom>
              <a:rect b="b" l="l" r="r" t="t"/>
              <a:pathLst>
                <a:path extrusionOk="0" h="573" w="1310">
                  <a:moveTo>
                    <a:pt x="286" y="1"/>
                  </a:moveTo>
                  <a:cubicBezTo>
                    <a:pt x="131" y="1"/>
                    <a:pt x="0" y="132"/>
                    <a:pt x="0" y="286"/>
                  </a:cubicBezTo>
                  <a:cubicBezTo>
                    <a:pt x="0" y="441"/>
                    <a:pt x="131" y="572"/>
                    <a:pt x="286" y="572"/>
                  </a:cubicBezTo>
                  <a:lnTo>
                    <a:pt x="1024" y="572"/>
                  </a:lnTo>
                  <a:cubicBezTo>
                    <a:pt x="1179" y="572"/>
                    <a:pt x="1310" y="441"/>
                    <a:pt x="1310" y="286"/>
                  </a:cubicBezTo>
                  <a:cubicBezTo>
                    <a:pt x="1310" y="132"/>
                    <a:pt x="1179" y="1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4016550" y="1257425"/>
              <a:ext cx="32775" cy="14325"/>
            </a:xfrm>
            <a:custGeom>
              <a:rect b="b" l="l" r="r" t="t"/>
              <a:pathLst>
                <a:path extrusionOk="0" h="573" w="1311">
                  <a:moveTo>
                    <a:pt x="287" y="1"/>
                  </a:moveTo>
                  <a:cubicBezTo>
                    <a:pt x="132" y="1"/>
                    <a:pt x="1" y="132"/>
                    <a:pt x="1" y="286"/>
                  </a:cubicBezTo>
                  <a:cubicBezTo>
                    <a:pt x="1" y="441"/>
                    <a:pt x="132" y="572"/>
                    <a:pt x="287" y="572"/>
                  </a:cubicBezTo>
                  <a:lnTo>
                    <a:pt x="1025" y="572"/>
                  </a:lnTo>
                  <a:cubicBezTo>
                    <a:pt x="1192" y="572"/>
                    <a:pt x="1311" y="441"/>
                    <a:pt x="1311" y="286"/>
                  </a:cubicBezTo>
                  <a:cubicBezTo>
                    <a:pt x="1311" y="132"/>
                    <a:pt x="1180" y="1"/>
                    <a:pt x="10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4261525" y="1156900"/>
              <a:ext cx="22050" cy="20775"/>
            </a:xfrm>
            <a:custGeom>
              <a:rect b="b" l="l" r="r" t="t"/>
              <a:pathLst>
                <a:path extrusionOk="0" h="831" w="882">
                  <a:moveTo>
                    <a:pt x="577" y="0"/>
                  </a:moveTo>
                  <a:cubicBezTo>
                    <a:pt x="504" y="0"/>
                    <a:pt x="429" y="27"/>
                    <a:pt x="370" y="81"/>
                  </a:cubicBezTo>
                  <a:lnTo>
                    <a:pt x="108" y="343"/>
                  </a:lnTo>
                  <a:cubicBezTo>
                    <a:pt x="1" y="462"/>
                    <a:pt x="1" y="640"/>
                    <a:pt x="108" y="747"/>
                  </a:cubicBezTo>
                  <a:cubicBezTo>
                    <a:pt x="167" y="795"/>
                    <a:pt x="239" y="831"/>
                    <a:pt x="310" y="831"/>
                  </a:cubicBezTo>
                  <a:cubicBezTo>
                    <a:pt x="382" y="831"/>
                    <a:pt x="453" y="807"/>
                    <a:pt x="513" y="747"/>
                  </a:cubicBezTo>
                  <a:lnTo>
                    <a:pt x="775" y="485"/>
                  </a:lnTo>
                  <a:cubicBezTo>
                    <a:pt x="882" y="366"/>
                    <a:pt x="882" y="188"/>
                    <a:pt x="775" y="81"/>
                  </a:cubicBezTo>
                  <a:cubicBezTo>
                    <a:pt x="721" y="27"/>
                    <a:pt x="650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4066875" y="1351550"/>
              <a:ext cx="22350" cy="20800"/>
            </a:xfrm>
            <a:custGeom>
              <a:rect b="b" l="l" r="r" t="t"/>
              <a:pathLst>
                <a:path extrusionOk="0" h="832" w="894">
                  <a:moveTo>
                    <a:pt x="578" y="1"/>
                  </a:moveTo>
                  <a:cubicBezTo>
                    <a:pt x="506" y="1"/>
                    <a:pt x="435" y="28"/>
                    <a:pt x="381" y="81"/>
                  </a:cubicBezTo>
                  <a:lnTo>
                    <a:pt x="119" y="343"/>
                  </a:lnTo>
                  <a:cubicBezTo>
                    <a:pt x="0" y="450"/>
                    <a:pt x="0" y="629"/>
                    <a:pt x="119" y="748"/>
                  </a:cubicBezTo>
                  <a:cubicBezTo>
                    <a:pt x="167" y="796"/>
                    <a:pt x="238" y="831"/>
                    <a:pt x="310" y="831"/>
                  </a:cubicBezTo>
                  <a:cubicBezTo>
                    <a:pt x="381" y="831"/>
                    <a:pt x="453" y="796"/>
                    <a:pt x="512" y="748"/>
                  </a:cubicBezTo>
                  <a:lnTo>
                    <a:pt x="774" y="486"/>
                  </a:lnTo>
                  <a:cubicBezTo>
                    <a:pt x="893" y="367"/>
                    <a:pt x="893" y="188"/>
                    <a:pt x="774" y="81"/>
                  </a:cubicBezTo>
                  <a:cubicBezTo>
                    <a:pt x="720" y="28"/>
                    <a:pt x="649" y="1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4066875" y="1156900"/>
              <a:ext cx="22050" cy="20775"/>
            </a:xfrm>
            <a:custGeom>
              <a:rect b="b" l="l" r="r" t="t"/>
              <a:pathLst>
                <a:path extrusionOk="0" h="831" w="882">
                  <a:moveTo>
                    <a:pt x="314" y="0"/>
                  </a:moveTo>
                  <a:cubicBezTo>
                    <a:pt x="241" y="0"/>
                    <a:pt x="167" y="27"/>
                    <a:pt x="107" y="81"/>
                  </a:cubicBezTo>
                  <a:cubicBezTo>
                    <a:pt x="0" y="188"/>
                    <a:pt x="0" y="366"/>
                    <a:pt x="107" y="485"/>
                  </a:cubicBezTo>
                  <a:lnTo>
                    <a:pt x="381" y="747"/>
                  </a:lnTo>
                  <a:cubicBezTo>
                    <a:pt x="429" y="795"/>
                    <a:pt x="500" y="831"/>
                    <a:pt x="572" y="831"/>
                  </a:cubicBezTo>
                  <a:cubicBezTo>
                    <a:pt x="643" y="831"/>
                    <a:pt x="714" y="807"/>
                    <a:pt x="774" y="747"/>
                  </a:cubicBezTo>
                  <a:cubicBezTo>
                    <a:pt x="881" y="628"/>
                    <a:pt x="881" y="450"/>
                    <a:pt x="774" y="343"/>
                  </a:cubicBezTo>
                  <a:lnTo>
                    <a:pt x="512" y="81"/>
                  </a:lnTo>
                  <a:cubicBezTo>
                    <a:pt x="458" y="27"/>
                    <a:pt x="387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4168075" y="1156825"/>
              <a:ext cx="72350" cy="172350"/>
            </a:xfrm>
            <a:custGeom>
              <a:rect b="b" l="l" r="r" t="t"/>
              <a:pathLst>
                <a:path extrusionOk="0" h="6894" w="2894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lnTo>
                    <a:pt x="0" y="4310"/>
                  </a:lnTo>
                  <a:cubicBezTo>
                    <a:pt x="0" y="4382"/>
                    <a:pt x="36" y="4453"/>
                    <a:pt x="84" y="4513"/>
                  </a:cubicBezTo>
                  <a:lnTo>
                    <a:pt x="2393" y="6811"/>
                  </a:lnTo>
                  <a:cubicBezTo>
                    <a:pt x="2441" y="6858"/>
                    <a:pt x="2512" y="6894"/>
                    <a:pt x="2584" y="6894"/>
                  </a:cubicBezTo>
                  <a:cubicBezTo>
                    <a:pt x="2655" y="6894"/>
                    <a:pt x="2727" y="6858"/>
                    <a:pt x="2786" y="6811"/>
                  </a:cubicBezTo>
                  <a:cubicBezTo>
                    <a:pt x="2893" y="6703"/>
                    <a:pt x="2893" y="6525"/>
                    <a:pt x="2786" y="6406"/>
                  </a:cubicBezTo>
                  <a:lnTo>
                    <a:pt x="572" y="4191"/>
                  </a:lnTo>
                  <a:lnTo>
                    <a:pt x="572" y="286"/>
                  </a:ln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4154975" y="1244325"/>
              <a:ext cx="40500" cy="40500"/>
            </a:xfrm>
            <a:custGeom>
              <a:rect b="b" l="l" r="r" t="t"/>
              <a:pathLst>
                <a:path extrusionOk="0" h="1620" w="162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20"/>
                    <a:pt x="810" y="1620"/>
                  </a:cubicBezTo>
                  <a:cubicBezTo>
                    <a:pt x="1262" y="1620"/>
                    <a:pt x="1620" y="1251"/>
                    <a:pt x="1620" y="810"/>
                  </a:cubicBezTo>
                  <a:cubicBezTo>
                    <a:pt x="1620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4238025" y="1300000"/>
              <a:ext cx="185450" cy="185150"/>
            </a:xfrm>
            <a:custGeom>
              <a:rect b="b" l="l" r="r" t="t"/>
              <a:pathLst>
                <a:path extrusionOk="0" h="7406" w="7418">
                  <a:moveTo>
                    <a:pt x="3715" y="0"/>
                  </a:moveTo>
                  <a:cubicBezTo>
                    <a:pt x="1667" y="0"/>
                    <a:pt x="0" y="1655"/>
                    <a:pt x="0" y="3703"/>
                  </a:cubicBezTo>
                  <a:cubicBezTo>
                    <a:pt x="0" y="5751"/>
                    <a:pt x="1667" y="7406"/>
                    <a:pt x="3715" y="7406"/>
                  </a:cubicBezTo>
                  <a:cubicBezTo>
                    <a:pt x="5763" y="7406"/>
                    <a:pt x="7418" y="5751"/>
                    <a:pt x="7418" y="3703"/>
                  </a:cubicBezTo>
                  <a:cubicBezTo>
                    <a:pt x="7418" y="1655"/>
                    <a:pt x="5763" y="0"/>
                    <a:pt x="3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4306475" y="1300000"/>
              <a:ext cx="117000" cy="185150"/>
            </a:xfrm>
            <a:custGeom>
              <a:rect b="b" l="l" r="r" t="t"/>
              <a:pathLst>
                <a:path extrusionOk="0" h="7406" w="4680">
                  <a:moveTo>
                    <a:pt x="977" y="0"/>
                  </a:moveTo>
                  <a:cubicBezTo>
                    <a:pt x="644" y="0"/>
                    <a:pt x="310" y="48"/>
                    <a:pt x="1" y="131"/>
                  </a:cubicBezTo>
                  <a:cubicBezTo>
                    <a:pt x="1572" y="560"/>
                    <a:pt x="2727" y="2000"/>
                    <a:pt x="2727" y="3703"/>
                  </a:cubicBezTo>
                  <a:cubicBezTo>
                    <a:pt x="2727" y="5406"/>
                    <a:pt x="1572" y="6846"/>
                    <a:pt x="1" y="7275"/>
                  </a:cubicBezTo>
                  <a:cubicBezTo>
                    <a:pt x="310" y="7370"/>
                    <a:pt x="632" y="7406"/>
                    <a:pt x="977" y="7406"/>
                  </a:cubicBezTo>
                  <a:cubicBezTo>
                    <a:pt x="3025" y="7406"/>
                    <a:pt x="4680" y="5751"/>
                    <a:pt x="4680" y="3703"/>
                  </a:cubicBezTo>
                  <a:cubicBezTo>
                    <a:pt x="4680" y="1655"/>
                    <a:pt x="3025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4263325" y="1325000"/>
              <a:ext cx="135150" cy="135150"/>
            </a:xfrm>
            <a:custGeom>
              <a:rect b="b" l="l" r="r" t="t"/>
              <a:pathLst>
                <a:path extrusionOk="0" h="5406" w="5406">
                  <a:moveTo>
                    <a:pt x="2703" y="0"/>
                  </a:moveTo>
                  <a:cubicBezTo>
                    <a:pt x="1215" y="0"/>
                    <a:pt x="0" y="1203"/>
                    <a:pt x="0" y="2703"/>
                  </a:cubicBezTo>
                  <a:cubicBezTo>
                    <a:pt x="0" y="4191"/>
                    <a:pt x="1203" y="5406"/>
                    <a:pt x="2703" y="5406"/>
                  </a:cubicBezTo>
                  <a:cubicBezTo>
                    <a:pt x="4191" y="5406"/>
                    <a:pt x="5406" y="4203"/>
                    <a:pt x="5406" y="2703"/>
                  </a:cubicBezTo>
                  <a:cubicBezTo>
                    <a:pt x="5406" y="1215"/>
                    <a:pt x="4191" y="0"/>
                    <a:pt x="2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4306475" y="1325000"/>
              <a:ext cx="92000" cy="135150"/>
            </a:xfrm>
            <a:custGeom>
              <a:rect b="b" l="l" r="r" t="t"/>
              <a:pathLst>
                <a:path extrusionOk="0" h="5406" w="3680">
                  <a:moveTo>
                    <a:pt x="977" y="0"/>
                  </a:moveTo>
                  <a:cubicBezTo>
                    <a:pt x="632" y="0"/>
                    <a:pt x="298" y="60"/>
                    <a:pt x="1" y="179"/>
                  </a:cubicBezTo>
                  <a:cubicBezTo>
                    <a:pt x="1013" y="572"/>
                    <a:pt x="1727" y="1548"/>
                    <a:pt x="1727" y="2703"/>
                  </a:cubicBezTo>
                  <a:cubicBezTo>
                    <a:pt x="1727" y="3846"/>
                    <a:pt x="1013" y="4834"/>
                    <a:pt x="1" y="5227"/>
                  </a:cubicBezTo>
                  <a:cubicBezTo>
                    <a:pt x="298" y="5334"/>
                    <a:pt x="632" y="5406"/>
                    <a:pt x="977" y="5406"/>
                  </a:cubicBezTo>
                  <a:cubicBezTo>
                    <a:pt x="2465" y="5406"/>
                    <a:pt x="3680" y="4191"/>
                    <a:pt x="3680" y="2703"/>
                  </a:cubicBezTo>
                  <a:cubicBezTo>
                    <a:pt x="3680" y="1215"/>
                    <a:pt x="2465" y="0"/>
                    <a:pt x="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4307375" y="1347625"/>
              <a:ext cx="47050" cy="86050"/>
            </a:xfrm>
            <a:custGeom>
              <a:rect b="b" l="l" r="r" t="t"/>
              <a:pathLst>
                <a:path extrusionOk="0" h="3442" w="1882">
                  <a:moveTo>
                    <a:pt x="893" y="607"/>
                  </a:moveTo>
                  <a:lnTo>
                    <a:pt x="893" y="1369"/>
                  </a:lnTo>
                  <a:cubicBezTo>
                    <a:pt x="679" y="1286"/>
                    <a:pt x="489" y="1203"/>
                    <a:pt x="489" y="965"/>
                  </a:cubicBezTo>
                  <a:cubicBezTo>
                    <a:pt x="489" y="738"/>
                    <a:pt x="667" y="643"/>
                    <a:pt x="893" y="607"/>
                  </a:cubicBezTo>
                  <a:close/>
                  <a:moveTo>
                    <a:pt x="1096" y="1917"/>
                  </a:moveTo>
                  <a:cubicBezTo>
                    <a:pt x="1298" y="2000"/>
                    <a:pt x="1465" y="2119"/>
                    <a:pt x="1465" y="2381"/>
                  </a:cubicBezTo>
                  <a:cubicBezTo>
                    <a:pt x="1465" y="2620"/>
                    <a:pt x="1322" y="2751"/>
                    <a:pt x="1096" y="2798"/>
                  </a:cubicBezTo>
                  <a:lnTo>
                    <a:pt x="1096" y="1917"/>
                  </a:lnTo>
                  <a:close/>
                  <a:moveTo>
                    <a:pt x="989" y="0"/>
                  </a:moveTo>
                  <a:cubicBezTo>
                    <a:pt x="917" y="0"/>
                    <a:pt x="870" y="48"/>
                    <a:pt x="870" y="107"/>
                  </a:cubicBezTo>
                  <a:lnTo>
                    <a:pt x="870" y="226"/>
                  </a:lnTo>
                  <a:cubicBezTo>
                    <a:pt x="477" y="262"/>
                    <a:pt x="72" y="476"/>
                    <a:pt x="72" y="1000"/>
                  </a:cubicBezTo>
                  <a:cubicBezTo>
                    <a:pt x="72" y="1536"/>
                    <a:pt x="500" y="1691"/>
                    <a:pt x="870" y="1822"/>
                  </a:cubicBezTo>
                  <a:lnTo>
                    <a:pt x="870" y="2810"/>
                  </a:lnTo>
                  <a:cubicBezTo>
                    <a:pt x="441" y="2774"/>
                    <a:pt x="334" y="2477"/>
                    <a:pt x="191" y="2477"/>
                  </a:cubicBezTo>
                  <a:cubicBezTo>
                    <a:pt x="84" y="2477"/>
                    <a:pt x="0" y="2620"/>
                    <a:pt x="0" y="2715"/>
                  </a:cubicBezTo>
                  <a:cubicBezTo>
                    <a:pt x="0" y="2929"/>
                    <a:pt x="358" y="3203"/>
                    <a:pt x="870" y="3215"/>
                  </a:cubicBezTo>
                  <a:lnTo>
                    <a:pt x="870" y="3346"/>
                  </a:lnTo>
                  <a:cubicBezTo>
                    <a:pt x="870" y="3393"/>
                    <a:pt x="917" y="3441"/>
                    <a:pt x="989" y="3441"/>
                  </a:cubicBezTo>
                  <a:cubicBezTo>
                    <a:pt x="1060" y="3441"/>
                    <a:pt x="1120" y="3393"/>
                    <a:pt x="1120" y="3346"/>
                  </a:cubicBezTo>
                  <a:lnTo>
                    <a:pt x="1120" y="3203"/>
                  </a:lnTo>
                  <a:cubicBezTo>
                    <a:pt x="1572" y="3132"/>
                    <a:pt x="1882" y="2846"/>
                    <a:pt x="1882" y="2334"/>
                  </a:cubicBezTo>
                  <a:cubicBezTo>
                    <a:pt x="1882" y="1762"/>
                    <a:pt x="1477" y="1584"/>
                    <a:pt x="1120" y="1453"/>
                  </a:cubicBezTo>
                  <a:lnTo>
                    <a:pt x="1120" y="595"/>
                  </a:lnTo>
                  <a:cubicBezTo>
                    <a:pt x="1405" y="619"/>
                    <a:pt x="1524" y="750"/>
                    <a:pt x="1620" y="750"/>
                  </a:cubicBezTo>
                  <a:cubicBezTo>
                    <a:pt x="1751" y="750"/>
                    <a:pt x="1798" y="595"/>
                    <a:pt x="1798" y="512"/>
                  </a:cubicBezTo>
                  <a:cubicBezTo>
                    <a:pt x="1798" y="310"/>
                    <a:pt x="1405" y="226"/>
                    <a:pt x="1120" y="214"/>
                  </a:cubicBezTo>
                  <a:lnTo>
                    <a:pt x="1120" y="107"/>
                  </a:lnTo>
                  <a:cubicBezTo>
                    <a:pt x="1120" y="48"/>
                    <a:pt x="1060" y="0"/>
                    <a:pt x="9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4" name="Google Shape;494;p14"/>
          <p:cNvCxnSpPr>
            <a:stCxn id="340" idx="6"/>
            <a:endCxn id="345" idx="1"/>
          </p:cNvCxnSpPr>
          <p:nvPr/>
        </p:nvCxnSpPr>
        <p:spPr>
          <a:xfrm>
            <a:off x="1029900" y="1436300"/>
            <a:ext cx="3048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14"/>
          <p:cNvCxnSpPr>
            <a:stCxn id="342" idx="6"/>
            <a:endCxn id="346" idx="1"/>
          </p:cNvCxnSpPr>
          <p:nvPr/>
        </p:nvCxnSpPr>
        <p:spPr>
          <a:xfrm>
            <a:off x="1029900" y="2724413"/>
            <a:ext cx="3048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14"/>
          <p:cNvCxnSpPr>
            <a:stCxn id="344" idx="6"/>
            <a:endCxn id="349" idx="1"/>
          </p:cNvCxnSpPr>
          <p:nvPr/>
        </p:nvCxnSpPr>
        <p:spPr>
          <a:xfrm>
            <a:off x="1029900" y="4012525"/>
            <a:ext cx="2184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14"/>
          <p:cNvCxnSpPr>
            <a:stCxn id="348" idx="3"/>
            <a:endCxn id="341" idx="2"/>
          </p:cNvCxnSpPr>
          <p:nvPr/>
        </p:nvCxnSpPr>
        <p:spPr>
          <a:xfrm>
            <a:off x="7809549" y="2072725"/>
            <a:ext cx="304500" cy="75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14"/>
          <p:cNvCxnSpPr>
            <a:stCxn id="347" idx="3"/>
            <a:endCxn id="343" idx="2"/>
          </p:cNvCxnSpPr>
          <p:nvPr/>
        </p:nvCxnSpPr>
        <p:spPr>
          <a:xfrm>
            <a:off x="7895700" y="3368475"/>
            <a:ext cx="2184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14"/>
          <p:cNvCxnSpPr>
            <a:stCxn id="351" idx="5"/>
            <a:endCxn id="354" idx="1"/>
          </p:cNvCxnSpPr>
          <p:nvPr/>
        </p:nvCxnSpPr>
        <p:spPr>
          <a:xfrm>
            <a:off x="4303376" y="1687676"/>
            <a:ext cx="537300" cy="1413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14"/>
          <p:cNvCxnSpPr>
            <a:stCxn id="354" idx="3"/>
            <a:endCxn id="352" idx="7"/>
          </p:cNvCxnSpPr>
          <p:nvPr/>
        </p:nvCxnSpPr>
        <p:spPr>
          <a:xfrm flipH="1">
            <a:off x="4303474" y="2331726"/>
            <a:ext cx="537300" cy="1413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14"/>
          <p:cNvCxnSpPr>
            <a:stCxn id="352" idx="5"/>
            <a:endCxn id="355" idx="1"/>
          </p:cNvCxnSpPr>
          <p:nvPr/>
        </p:nvCxnSpPr>
        <p:spPr>
          <a:xfrm>
            <a:off x="4303376" y="2975789"/>
            <a:ext cx="537300" cy="1413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14"/>
          <p:cNvCxnSpPr>
            <a:stCxn id="355" idx="3"/>
            <a:endCxn id="353" idx="7"/>
          </p:cNvCxnSpPr>
          <p:nvPr/>
        </p:nvCxnSpPr>
        <p:spPr>
          <a:xfrm flipH="1">
            <a:off x="4303474" y="3619851"/>
            <a:ext cx="537300" cy="1413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5"/>
          <p:cNvSpPr/>
          <p:nvPr/>
        </p:nvSpPr>
        <p:spPr>
          <a:xfrm>
            <a:off x="3181500" y="1460000"/>
            <a:ext cx="2781000" cy="27810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5"/>
          <p:cNvSpPr/>
          <p:nvPr/>
        </p:nvSpPr>
        <p:spPr>
          <a:xfrm>
            <a:off x="5425975" y="3358475"/>
            <a:ext cx="2090700" cy="892800"/>
          </a:xfrm>
          <a:prstGeom prst="roundRect">
            <a:avLst>
              <a:gd fmla="val 2017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9" name="Google Shape;509;p15"/>
          <p:cNvSpPr/>
          <p:nvPr/>
        </p:nvSpPr>
        <p:spPr>
          <a:xfrm>
            <a:off x="5425975" y="1460000"/>
            <a:ext cx="2090700" cy="892800"/>
          </a:xfrm>
          <a:prstGeom prst="roundRect">
            <a:avLst>
              <a:gd fmla="val 20171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0" name="Google Shape;510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Physical Components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5"/>
          <p:cNvSpPr/>
          <p:nvPr/>
        </p:nvSpPr>
        <p:spPr>
          <a:xfrm>
            <a:off x="1626925" y="3347825"/>
            <a:ext cx="2090700" cy="892800"/>
          </a:xfrm>
          <a:prstGeom prst="roundRect">
            <a:avLst>
              <a:gd fmla="val 20171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2" name="Google Shape;512;p15"/>
          <p:cNvSpPr/>
          <p:nvPr/>
        </p:nvSpPr>
        <p:spPr>
          <a:xfrm>
            <a:off x="1626925" y="1460000"/>
            <a:ext cx="2090700" cy="892800"/>
          </a:xfrm>
          <a:prstGeom prst="roundRect">
            <a:avLst>
              <a:gd fmla="val 201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3" name="Google Shape;513;p15"/>
          <p:cNvSpPr txBox="1"/>
          <p:nvPr/>
        </p:nvSpPr>
        <p:spPr>
          <a:xfrm>
            <a:off x="1626928" y="3587578"/>
            <a:ext cx="209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PC or Laptop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4" name="Google Shape;514;p15"/>
          <p:cNvSpPr txBox="1"/>
          <p:nvPr/>
        </p:nvSpPr>
        <p:spPr>
          <a:xfrm>
            <a:off x="1626928" y="1686652"/>
            <a:ext cx="209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NIVIDIA jetson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15"/>
          <p:cNvSpPr txBox="1"/>
          <p:nvPr/>
        </p:nvSpPr>
        <p:spPr>
          <a:xfrm>
            <a:off x="5578450" y="1686650"/>
            <a:ext cx="1938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Keyboard,Mouse, 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Monitor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15"/>
          <p:cNvSpPr txBox="1"/>
          <p:nvPr/>
        </p:nvSpPr>
        <p:spPr>
          <a:xfrm>
            <a:off x="5425978" y="3644076"/>
            <a:ext cx="2090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Fisheye camera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a line drawing of a security camera with a red light on the side (Provided by Tenor)" id="517" name="Google Shape;5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33109">
            <a:off x="3309100" y="1562551"/>
            <a:ext cx="2244475" cy="210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Models</a:t>
            </a:r>
            <a:endParaRPr/>
          </a:p>
        </p:txBody>
      </p:sp>
      <p:sp>
        <p:nvSpPr>
          <p:cNvPr id="523" name="Google Shape;523;p16"/>
          <p:cNvSpPr/>
          <p:nvPr/>
        </p:nvSpPr>
        <p:spPr>
          <a:xfrm>
            <a:off x="2027774" y="2588876"/>
            <a:ext cx="2090700" cy="783600"/>
          </a:xfrm>
          <a:prstGeom prst="roundRect">
            <a:avLst>
              <a:gd fmla="val 2017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4" name="Google Shape;524;p16"/>
          <p:cNvSpPr/>
          <p:nvPr/>
        </p:nvSpPr>
        <p:spPr>
          <a:xfrm>
            <a:off x="5826824" y="1475851"/>
            <a:ext cx="2090700" cy="783600"/>
          </a:xfrm>
          <a:prstGeom prst="roundRect">
            <a:avLst>
              <a:gd fmla="val 20171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5" name="Google Shape;525;p16"/>
          <p:cNvSpPr/>
          <p:nvPr/>
        </p:nvSpPr>
        <p:spPr>
          <a:xfrm>
            <a:off x="2027774" y="3701901"/>
            <a:ext cx="2090700" cy="783600"/>
          </a:xfrm>
          <a:prstGeom prst="roundRect">
            <a:avLst>
              <a:gd fmla="val 20171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6" name="Google Shape;526;p16"/>
          <p:cNvSpPr/>
          <p:nvPr/>
        </p:nvSpPr>
        <p:spPr>
          <a:xfrm>
            <a:off x="2027774" y="1475852"/>
            <a:ext cx="2090700" cy="783600"/>
          </a:xfrm>
          <a:prstGeom prst="roundRect">
            <a:avLst>
              <a:gd fmla="val 201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7" name="Google Shape;527;p16"/>
          <p:cNvSpPr/>
          <p:nvPr/>
        </p:nvSpPr>
        <p:spPr>
          <a:xfrm>
            <a:off x="5826824" y="2588876"/>
            <a:ext cx="2090700" cy="783600"/>
          </a:xfrm>
          <a:prstGeom prst="roundRect">
            <a:avLst>
              <a:gd fmla="val 20171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8" name="Google Shape;528;p16"/>
          <p:cNvSpPr/>
          <p:nvPr/>
        </p:nvSpPr>
        <p:spPr>
          <a:xfrm>
            <a:off x="5826824" y="3701901"/>
            <a:ext cx="2090700" cy="783600"/>
          </a:xfrm>
          <a:prstGeom prst="roundRect">
            <a:avLst>
              <a:gd fmla="val 2017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9" name="Google Shape;529;p16"/>
          <p:cNvSpPr/>
          <p:nvPr/>
        </p:nvSpPr>
        <p:spPr>
          <a:xfrm>
            <a:off x="1226474" y="1581300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0" name="Google Shape;530;p16"/>
          <p:cNvSpPr/>
          <p:nvPr/>
        </p:nvSpPr>
        <p:spPr>
          <a:xfrm>
            <a:off x="1226474" y="2694325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1" name="Google Shape;531;p16"/>
          <p:cNvSpPr/>
          <p:nvPr/>
        </p:nvSpPr>
        <p:spPr>
          <a:xfrm>
            <a:off x="1226474" y="3807350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2" name="Google Shape;532;p16"/>
          <p:cNvSpPr/>
          <p:nvPr/>
        </p:nvSpPr>
        <p:spPr>
          <a:xfrm>
            <a:off x="5025524" y="1581300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3" name="Google Shape;533;p16"/>
          <p:cNvSpPr/>
          <p:nvPr/>
        </p:nvSpPr>
        <p:spPr>
          <a:xfrm>
            <a:off x="5025524" y="2694325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5025524" y="3807350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35" name="Google Shape;535;p16"/>
          <p:cNvCxnSpPr>
            <a:stCxn id="529" idx="6"/>
            <a:endCxn id="526" idx="1"/>
          </p:cNvCxnSpPr>
          <p:nvPr/>
        </p:nvCxnSpPr>
        <p:spPr>
          <a:xfrm>
            <a:off x="1799174" y="1867650"/>
            <a:ext cx="2286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6" name="Google Shape;536;p16"/>
          <p:cNvGrpSpPr/>
          <p:nvPr/>
        </p:nvGrpSpPr>
        <p:grpSpPr>
          <a:xfrm>
            <a:off x="2027774" y="1515002"/>
            <a:ext cx="2090703" cy="705300"/>
            <a:chOff x="1626925" y="1553675"/>
            <a:chExt cx="2090703" cy="705300"/>
          </a:xfrm>
        </p:grpSpPr>
        <p:sp>
          <p:nvSpPr>
            <p:cNvPr id="537" name="Google Shape;537;p16"/>
            <p:cNvSpPr txBox="1"/>
            <p:nvPr/>
          </p:nvSpPr>
          <p:spPr>
            <a:xfrm>
              <a:off x="1626928" y="1553675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YOLOv5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16"/>
            <p:cNvSpPr txBox="1"/>
            <p:nvPr/>
          </p:nvSpPr>
          <p:spPr>
            <a:xfrm>
              <a:off x="1626925" y="187527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Fast, efficient to train, and worked well out of the box on my classroom data.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39" name="Google Shape;539;p16"/>
          <p:cNvCxnSpPr>
            <a:stCxn id="530" idx="6"/>
            <a:endCxn id="523" idx="1"/>
          </p:cNvCxnSpPr>
          <p:nvPr/>
        </p:nvCxnSpPr>
        <p:spPr>
          <a:xfrm>
            <a:off x="1799174" y="2980675"/>
            <a:ext cx="2286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0" name="Google Shape;540;p16"/>
          <p:cNvGrpSpPr/>
          <p:nvPr/>
        </p:nvGrpSpPr>
        <p:grpSpPr>
          <a:xfrm>
            <a:off x="2027774" y="2632376"/>
            <a:ext cx="2090703" cy="696600"/>
            <a:chOff x="5425975" y="3441750"/>
            <a:chExt cx="2090703" cy="696600"/>
          </a:xfrm>
        </p:grpSpPr>
        <p:sp>
          <p:nvSpPr>
            <p:cNvPr id="541" name="Google Shape;541;p16"/>
            <p:cNvSpPr txBox="1"/>
            <p:nvPr/>
          </p:nvSpPr>
          <p:spPr>
            <a:xfrm>
              <a:off x="5425978" y="3441750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YOLOv8</a:t>
              </a:r>
              <a:endParaRPr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2" name="Google Shape;542;p16"/>
            <p:cNvSpPr txBox="1"/>
            <p:nvPr/>
          </p:nvSpPr>
          <p:spPr>
            <a:xfrm>
              <a:off x="5425975" y="3763350"/>
              <a:ext cx="2090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More accurate than YOLOv5 but needed more tuning.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43" name="Google Shape;543;p16"/>
          <p:cNvCxnSpPr>
            <a:stCxn id="531" idx="6"/>
            <a:endCxn id="525" idx="1"/>
          </p:cNvCxnSpPr>
          <p:nvPr/>
        </p:nvCxnSpPr>
        <p:spPr>
          <a:xfrm>
            <a:off x="1799174" y="4093700"/>
            <a:ext cx="2286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16"/>
          <p:cNvCxnSpPr>
            <a:stCxn id="532" idx="6"/>
            <a:endCxn id="524" idx="1"/>
          </p:cNvCxnSpPr>
          <p:nvPr/>
        </p:nvCxnSpPr>
        <p:spPr>
          <a:xfrm>
            <a:off x="5598224" y="1867650"/>
            <a:ext cx="2286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5" name="Google Shape;545;p16"/>
          <p:cNvGrpSpPr/>
          <p:nvPr/>
        </p:nvGrpSpPr>
        <p:grpSpPr>
          <a:xfrm>
            <a:off x="5826824" y="1515001"/>
            <a:ext cx="2090703" cy="705300"/>
            <a:chOff x="5425975" y="1553675"/>
            <a:chExt cx="2090703" cy="705300"/>
          </a:xfrm>
        </p:grpSpPr>
        <p:sp>
          <p:nvSpPr>
            <p:cNvPr id="546" name="Google Shape;546;p16"/>
            <p:cNvSpPr txBox="1"/>
            <p:nvPr/>
          </p:nvSpPr>
          <p:spPr>
            <a:xfrm>
              <a:off x="5425978" y="1553675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Times New Roman"/>
                  <a:ea typeface="Times New Roman"/>
                  <a:cs typeface="Times New Roman"/>
                  <a:sym typeface="Times New Roman"/>
                </a:rPr>
                <a:t>Custom CNN Backbones</a:t>
              </a:r>
              <a:endParaRPr b="1" sz="120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47" name="Google Shape;547;p16"/>
            <p:cNvSpPr txBox="1"/>
            <p:nvPr/>
          </p:nvSpPr>
          <p:spPr>
            <a:xfrm>
              <a:off x="5425975" y="187527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5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Tested lightweight models, but none beat YOLO on speed + performance.</a:t>
              </a:r>
              <a:endParaRPr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48" name="Google Shape;548;p16"/>
          <p:cNvCxnSpPr>
            <a:stCxn id="533" idx="6"/>
            <a:endCxn id="527" idx="1"/>
          </p:cNvCxnSpPr>
          <p:nvPr/>
        </p:nvCxnSpPr>
        <p:spPr>
          <a:xfrm>
            <a:off x="5598224" y="2980675"/>
            <a:ext cx="2286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9" name="Google Shape;549;p16"/>
          <p:cNvGrpSpPr/>
          <p:nvPr/>
        </p:nvGrpSpPr>
        <p:grpSpPr>
          <a:xfrm>
            <a:off x="5826824" y="2628026"/>
            <a:ext cx="2090703" cy="705300"/>
            <a:chOff x="5425975" y="1553675"/>
            <a:chExt cx="2090703" cy="705300"/>
          </a:xfrm>
        </p:grpSpPr>
        <p:sp>
          <p:nvSpPr>
            <p:cNvPr id="550" name="Google Shape;550;p16"/>
            <p:cNvSpPr txBox="1"/>
            <p:nvPr/>
          </p:nvSpPr>
          <p:spPr>
            <a:xfrm>
              <a:off x="5425978" y="1553675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MMDetection (Rotated</a:t>
              </a: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Anchors)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16"/>
            <p:cNvSpPr txBox="1"/>
            <p:nvPr/>
          </p:nvSpPr>
          <p:spPr>
            <a:xfrm>
              <a:off x="5425975" y="187527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Tried manual anchor tuning — results were inconsistent.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52" name="Google Shape;552;p16"/>
          <p:cNvCxnSpPr>
            <a:stCxn id="534" idx="6"/>
            <a:endCxn id="528" idx="1"/>
          </p:cNvCxnSpPr>
          <p:nvPr/>
        </p:nvCxnSpPr>
        <p:spPr>
          <a:xfrm>
            <a:off x="5598224" y="4093700"/>
            <a:ext cx="2286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3" name="Google Shape;553;p16"/>
          <p:cNvGrpSpPr/>
          <p:nvPr/>
        </p:nvGrpSpPr>
        <p:grpSpPr>
          <a:xfrm>
            <a:off x="5826824" y="3741051"/>
            <a:ext cx="2090703" cy="705300"/>
            <a:chOff x="5425975" y="1553675"/>
            <a:chExt cx="2090703" cy="705300"/>
          </a:xfrm>
        </p:grpSpPr>
        <p:sp>
          <p:nvSpPr>
            <p:cNvPr id="554" name="Google Shape;554;p16"/>
            <p:cNvSpPr txBox="1"/>
            <p:nvPr/>
          </p:nvSpPr>
          <p:spPr>
            <a:xfrm>
              <a:off x="5425978" y="1553675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MMRotate – R3Det</a:t>
              </a:r>
              <a:endParaRPr b="1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5" name="Google Shape;555;p16"/>
            <p:cNvSpPr txBox="1"/>
            <p:nvPr/>
          </p:nvSpPr>
          <p:spPr>
            <a:xfrm>
              <a:off x="5425975" y="187527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on rotated views, but too slow and complex for real-time on Jetson.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56" name="Google Shape;556;p16"/>
          <p:cNvCxnSpPr>
            <a:stCxn id="529" idx="4"/>
            <a:endCxn id="530" idx="0"/>
          </p:cNvCxnSpPr>
          <p:nvPr/>
        </p:nvCxnSpPr>
        <p:spPr>
          <a:xfrm>
            <a:off x="1512824" y="2154000"/>
            <a:ext cx="0" cy="5403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16"/>
          <p:cNvCxnSpPr>
            <a:stCxn id="530" idx="4"/>
            <a:endCxn id="531" idx="0"/>
          </p:cNvCxnSpPr>
          <p:nvPr/>
        </p:nvCxnSpPr>
        <p:spPr>
          <a:xfrm>
            <a:off x="1512824" y="3267025"/>
            <a:ext cx="0" cy="5403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16"/>
          <p:cNvCxnSpPr>
            <a:stCxn id="532" idx="4"/>
            <a:endCxn id="533" idx="0"/>
          </p:cNvCxnSpPr>
          <p:nvPr/>
        </p:nvCxnSpPr>
        <p:spPr>
          <a:xfrm>
            <a:off x="5311874" y="2154000"/>
            <a:ext cx="0" cy="5403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16"/>
          <p:cNvCxnSpPr>
            <a:stCxn id="533" idx="4"/>
            <a:endCxn id="534" idx="0"/>
          </p:cNvCxnSpPr>
          <p:nvPr/>
        </p:nvCxnSpPr>
        <p:spPr>
          <a:xfrm>
            <a:off x="5311874" y="3267025"/>
            <a:ext cx="0" cy="5403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16"/>
          <p:cNvCxnSpPr>
            <a:stCxn id="532" idx="2"/>
            <a:endCxn id="525" idx="3"/>
          </p:cNvCxnSpPr>
          <p:nvPr/>
        </p:nvCxnSpPr>
        <p:spPr>
          <a:xfrm flipH="1">
            <a:off x="4118624" y="1867650"/>
            <a:ext cx="906900" cy="2226000"/>
          </a:xfrm>
          <a:prstGeom prst="bentConnector3">
            <a:avLst>
              <a:gd fmla="val 50008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1" name="Google Shape;561;p16"/>
          <p:cNvGrpSpPr/>
          <p:nvPr/>
        </p:nvGrpSpPr>
        <p:grpSpPr>
          <a:xfrm>
            <a:off x="2027774" y="3746403"/>
            <a:ext cx="2090703" cy="694596"/>
            <a:chOff x="1626925" y="3452400"/>
            <a:chExt cx="2090703" cy="694596"/>
          </a:xfrm>
        </p:grpSpPr>
        <p:sp>
          <p:nvSpPr>
            <p:cNvPr id="562" name="Google Shape;562;p16"/>
            <p:cNvSpPr txBox="1"/>
            <p:nvPr/>
          </p:nvSpPr>
          <p:spPr>
            <a:xfrm>
              <a:off x="1626928" y="3452400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YOLOv8-OBB </a:t>
              </a:r>
              <a:endParaRPr b="1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63" name="Google Shape;563;p16"/>
            <p:cNvSpPr txBox="1"/>
            <p:nvPr/>
          </p:nvSpPr>
          <p:spPr>
            <a:xfrm>
              <a:off x="1626925" y="3771996"/>
              <a:ext cx="2090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Handled rotated people better, but slower and not ideal for real-time.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YOLOv5 VS </a:t>
            </a: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MMRotate–R3Det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69" name="Google Shape;569;p17"/>
          <p:cNvSpPr/>
          <p:nvPr/>
        </p:nvSpPr>
        <p:spPr>
          <a:xfrm>
            <a:off x="2097225" y="1363800"/>
            <a:ext cx="700800" cy="7008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3000">
              <a:solidFill>
                <a:schemeClr val="dk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2097225" y="2521700"/>
            <a:ext cx="700800" cy="7008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30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2097225" y="3679600"/>
            <a:ext cx="700800" cy="7008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30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6345975" y="1363800"/>
            <a:ext cx="700800" cy="7008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30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73" name="Google Shape;573;p17"/>
          <p:cNvSpPr/>
          <p:nvPr/>
        </p:nvSpPr>
        <p:spPr>
          <a:xfrm>
            <a:off x="6345975" y="2521700"/>
            <a:ext cx="700800" cy="7008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3000"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74" name="Google Shape;574;p17"/>
          <p:cNvSpPr/>
          <p:nvPr/>
        </p:nvSpPr>
        <p:spPr>
          <a:xfrm>
            <a:off x="6345975" y="3679600"/>
            <a:ext cx="700800" cy="7008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30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75" name="Google Shape;575;p17"/>
          <p:cNvSpPr/>
          <p:nvPr/>
        </p:nvSpPr>
        <p:spPr>
          <a:xfrm>
            <a:off x="1514294" y="2333013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7"/>
          <p:cNvSpPr/>
          <p:nvPr/>
        </p:nvSpPr>
        <p:spPr>
          <a:xfrm>
            <a:off x="1393569" y="3590175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17"/>
          <p:cNvCxnSpPr>
            <a:stCxn id="569" idx="2"/>
          </p:cNvCxnSpPr>
          <p:nvPr/>
        </p:nvCxnSpPr>
        <p:spPr>
          <a:xfrm flipH="1">
            <a:off x="1317825" y="1714200"/>
            <a:ext cx="779400" cy="236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17"/>
          <p:cNvCxnSpPr>
            <a:stCxn id="570" idx="2"/>
          </p:cNvCxnSpPr>
          <p:nvPr/>
        </p:nvCxnSpPr>
        <p:spPr>
          <a:xfrm rot="10800000">
            <a:off x="1154925" y="2429300"/>
            <a:ext cx="942300" cy="442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17"/>
          <p:cNvCxnSpPr>
            <a:stCxn id="571" idx="2"/>
          </p:cNvCxnSpPr>
          <p:nvPr/>
        </p:nvCxnSpPr>
        <p:spPr>
          <a:xfrm rot="10800000">
            <a:off x="1524525" y="3386200"/>
            <a:ext cx="572700" cy="643800"/>
          </a:xfrm>
          <a:prstGeom prst="bentConnector2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17"/>
          <p:cNvSpPr/>
          <p:nvPr/>
        </p:nvSpPr>
        <p:spPr>
          <a:xfrm>
            <a:off x="7436156" y="3077600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17"/>
          <p:cNvCxnSpPr>
            <a:stCxn id="572" idx="6"/>
            <a:endCxn id="582" idx="2"/>
          </p:cNvCxnSpPr>
          <p:nvPr/>
        </p:nvCxnSpPr>
        <p:spPr>
          <a:xfrm>
            <a:off x="7046775" y="1714200"/>
            <a:ext cx="575400" cy="3465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17"/>
          <p:cNvCxnSpPr>
            <a:stCxn id="573" idx="6"/>
          </p:cNvCxnSpPr>
          <p:nvPr/>
        </p:nvCxnSpPr>
        <p:spPr>
          <a:xfrm flipH="1" rot="10800000">
            <a:off x="7046775" y="2798900"/>
            <a:ext cx="589200" cy="73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7"/>
          <p:cNvCxnSpPr>
            <a:stCxn id="574" idx="6"/>
          </p:cNvCxnSpPr>
          <p:nvPr/>
        </p:nvCxnSpPr>
        <p:spPr>
          <a:xfrm flipH="1" rot="10800000">
            <a:off x="7046775" y="3244900"/>
            <a:ext cx="697800" cy="785100"/>
          </a:xfrm>
          <a:prstGeom prst="bentConnector2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17"/>
          <p:cNvSpPr txBox="1"/>
          <p:nvPr/>
        </p:nvSpPr>
        <p:spPr>
          <a:xfrm>
            <a:off x="2874300" y="1470300"/>
            <a:ext cx="18909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High Accuracy after Label Fixing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6" name="Google Shape;586;p17"/>
          <p:cNvSpPr txBox="1"/>
          <p:nvPr/>
        </p:nvSpPr>
        <p:spPr>
          <a:xfrm>
            <a:off x="4705275" y="1195200"/>
            <a:ext cx="15555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Specialized for Rotated Object Detection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7" name="Google Shape;587;p17"/>
          <p:cNvSpPr txBox="1"/>
          <p:nvPr/>
        </p:nvSpPr>
        <p:spPr>
          <a:xfrm>
            <a:off x="4537575" y="2218850"/>
            <a:ext cx="18909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Higher Detection Accuracy Compared to Some Alternatives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8" name="Google Shape;588;p17"/>
          <p:cNvSpPr txBox="1"/>
          <p:nvPr/>
        </p:nvSpPr>
        <p:spPr>
          <a:xfrm>
            <a:off x="2878650" y="2712500"/>
            <a:ext cx="17460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Best Balance of Speed, Accuracy, and Ease of Integration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89" name="Google Shape;589;p17"/>
          <p:cNvSpPr txBox="1"/>
          <p:nvPr/>
        </p:nvSpPr>
        <p:spPr>
          <a:xfrm>
            <a:off x="2878642" y="3870400"/>
            <a:ext cx="1555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Fast and Lightweight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90" name="Google Shape;590;p17"/>
          <p:cNvSpPr txBox="1"/>
          <p:nvPr/>
        </p:nvSpPr>
        <p:spPr>
          <a:xfrm>
            <a:off x="4765125" y="3499300"/>
            <a:ext cx="1555500" cy="10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Complexity and Usability Issues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591" name="Google Shape;5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2595"/>
            <a:ext cx="1745875" cy="155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6150" y="1872600"/>
            <a:ext cx="1669379" cy="155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Tracking Approaches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8"/>
          <p:cNvSpPr/>
          <p:nvPr/>
        </p:nvSpPr>
        <p:spPr>
          <a:xfrm>
            <a:off x="2691000" y="2857475"/>
            <a:ext cx="3762000" cy="37620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8"/>
          <p:cNvSpPr/>
          <p:nvPr/>
        </p:nvSpPr>
        <p:spPr>
          <a:xfrm>
            <a:off x="2515587" y="3852586"/>
            <a:ext cx="698400" cy="698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8"/>
          <p:cNvSpPr/>
          <p:nvPr/>
        </p:nvSpPr>
        <p:spPr>
          <a:xfrm>
            <a:off x="5964862" y="3852587"/>
            <a:ext cx="698400" cy="698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8"/>
          <p:cNvSpPr/>
          <p:nvPr/>
        </p:nvSpPr>
        <p:spPr>
          <a:xfrm>
            <a:off x="5045750" y="2757776"/>
            <a:ext cx="698400" cy="698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8"/>
          <p:cNvSpPr/>
          <p:nvPr/>
        </p:nvSpPr>
        <p:spPr>
          <a:xfrm>
            <a:off x="3399850" y="2757776"/>
            <a:ext cx="698400" cy="698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8"/>
          <p:cNvSpPr/>
          <p:nvPr/>
        </p:nvSpPr>
        <p:spPr>
          <a:xfrm>
            <a:off x="6596100" y="2879675"/>
            <a:ext cx="2090700" cy="960900"/>
          </a:xfrm>
          <a:prstGeom prst="roundRect">
            <a:avLst>
              <a:gd fmla="val 2017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4" name="Google Shape;604;p18"/>
          <p:cNvSpPr/>
          <p:nvPr/>
        </p:nvSpPr>
        <p:spPr>
          <a:xfrm>
            <a:off x="5189300" y="1398500"/>
            <a:ext cx="2090700" cy="960900"/>
          </a:xfrm>
          <a:prstGeom prst="roundRect">
            <a:avLst>
              <a:gd fmla="val 20171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5" name="Google Shape;605;p18"/>
          <p:cNvSpPr/>
          <p:nvPr/>
        </p:nvSpPr>
        <p:spPr>
          <a:xfrm>
            <a:off x="457200" y="2879675"/>
            <a:ext cx="2090700" cy="994500"/>
          </a:xfrm>
          <a:prstGeom prst="roundRect">
            <a:avLst>
              <a:gd fmla="val 20171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6" name="Google Shape;606;p18"/>
          <p:cNvSpPr/>
          <p:nvPr/>
        </p:nvSpPr>
        <p:spPr>
          <a:xfrm>
            <a:off x="1864000" y="1398500"/>
            <a:ext cx="2090700" cy="994500"/>
          </a:xfrm>
          <a:prstGeom prst="roundRect">
            <a:avLst>
              <a:gd fmla="val 201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607" name="Google Shape;607;p18"/>
          <p:cNvCxnSpPr>
            <a:stCxn id="599" idx="0"/>
            <a:endCxn id="605" idx="3"/>
          </p:cNvCxnSpPr>
          <p:nvPr/>
        </p:nvCxnSpPr>
        <p:spPr>
          <a:xfrm flipH="1" rot="5400000">
            <a:off x="2468487" y="3456286"/>
            <a:ext cx="475800" cy="316800"/>
          </a:xfrm>
          <a:prstGeom prst="bentConnector2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08" name="Google Shape;608;p18"/>
          <p:cNvGrpSpPr/>
          <p:nvPr/>
        </p:nvGrpSpPr>
        <p:grpSpPr>
          <a:xfrm>
            <a:off x="363000" y="2924178"/>
            <a:ext cx="2279100" cy="812497"/>
            <a:chOff x="1532725" y="3452400"/>
            <a:chExt cx="2279100" cy="812497"/>
          </a:xfrm>
        </p:grpSpPr>
        <p:sp>
          <p:nvSpPr>
            <p:cNvPr id="609" name="Google Shape;609;p18"/>
            <p:cNvSpPr txBox="1"/>
            <p:nvPr/>
          </p:nvSpPr>
          <p:spPr>
            <a:xfrm>
              <a:off x="1626928" y="3452400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DeepSORT (default)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10" name="Google Shape;610;p18"/>
            <p:cNvSpPr txBox="1"/>
            <p:nvPr/>
          </p:nvSpPr>
          <p:spPr>
            <a:xfrm>
              <a:off x="1532725" y="3889897"/>
              <a:ext cx="22791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Jittery inaccurate tracks.</a:t>
              </a:r>
              <a:endParaRPr sz="1200">
                <a:solidFill>
                  <a:schemeClr val="dk1"/>
                </a:solidFill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Frequent ID changes.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cxnSp>
        <p:nvCxnSpPr>
          <p:cNvPr id="611" name="Google Shape;611;p18"/>
          <p:cNvCxnSpPr>
            <a:stCxn id="602" idx="0"/>
            <a:endCxn id="606" idx="2"/>
          </p:cNvCxnSpPr>
          <p:nvPr/>
        </p:nvCxnSpPr>
        <p:spPr>
          <a:xfrm flipH="1" rot="5400000">
            <a:off x="3146800" y="2155526"/>
            <a:ext cx="364800" cy="8397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2" name="Google Shape;612;p18"/>
          <p:cNvGrpSpPr/>
          <p:nvPr/>
        </p:nvGrpSpPr>
        <p:grpSpPr>
          <a:xfrm>
            <a:off x="1614250" y="1439100"/>
            <a:ext cx="2590200" cy="728039"/>
            <a:chOff x="1377176" y="1555123"/>
            <a:chExt cx="2590200" cy="728039"/>
          </a:xfrm>
        </p:grpSpPr>
        <p:sp>
          <p:nvSpPr>
            <p:cNvPr id="613" name="Google Shape;613;p18"/>
            <p:cNvSpPr txBox="1"/>
            <p:nvPr/>
          </p:nvSpPr>
          <p:spPr>
            <a:xfrm>
              <a:off x="1377176" y="1555123"/>
              <a:ext cx="25902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DeepSORT + supervision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14" name="Google Shape;614;p18"/>
            <p:cNvSpPr txBox="1"/>
            <p:nvPr/>
          </p:nvSpPr>
          <p:spPr>
            <a:xfrm>
              <a:off x="1626925" y="1899463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Cleaner tracking.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Distracting layout.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Struggled with ReID.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15" name="Google Shape;615;p18"/>
          <p:cNvCxnSpPr>
            <a:stCxn id="601" idx="0"/>
            <a:endCxn id="604" idx="2"/>
          </p:cNvCxnSpPr>
          <p:nvPr/>
        </p:nvCxnSpPr>
        <p:spPr>
          <a:xfrm rot="-5400000">
            <a:off x="5615600" y="2138726"/>
            <a:ext cx="398400" cy="8397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6" name="Google Shape;616;p18"/>
          <p:cNvGrpSpPr/>
          <p:nvPr/>
        </p:nvGrpSpPr>
        <p:grpSpPr>
          <a:xfrm>
            <a:off x="5016350" y="1439100"/>
            <a:ext cx="2436600" cy="723201"/>
            <a:chOff x="5253026" y="1555124"/>
            <a:chExt cx="2436600" cy="723201"/>
          </a:xfrm>
        </p:grpSpPr>
        <p:sp>
          <p:nvSpPr>
            <p:cNvPr id="617" name="Google Shape;617;p18"/>
            <p:cNvSpPr txBox="1"/>
            <p:nvPr/>
          </p:nvSpPr>
          <p:spPr>
            <a:xfrm>
              <a:off x="5253026" y="1555124"/>
              <a:ext cx="24366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ByteTrack + supervision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18" name="Google Shape;618;p18"/>
            <p:cNvSpPr txBox="1"/>
            <p:nvPr/>
          </p:nvSpPr>
          <p:spPr>
            <a:xfrm>
              <a:off x="5425988" y="189462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Cleaner layout.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Better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ReID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Inaccurate tracking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19" name="Google Shape;619;p18"/>
          <p:cNvCxnSpPr>
            <a:stCxn id="600" idx="0"/>
            <a:endCxn id="603" idx="1"/>
          </p:cNvCxnSpPr>
          <p:nvPr/>
        </p:nvCxnSpPr>
        <p:spPr>
          <a:xfrm rot="-5400000">
            <a:off x="6208762" y="3465287"/>
            <a:ext cx="492600" cy="282000"/>
          </a:xfrm>
          <a:prstGeom prst="bentConnector2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0" name="Google Shape;620;p18"/>
          <p:cNvGrpSpPr/>
          <p:nvPr/>
        </p:nvGrpSpPr>
        <p:grpSpPr>
          <a:xfrm>
            <a:off x="6596100" y="2923176"/>
            <a:ext cx="2090703" cy="813000"/>
            <a:chOff x="5425975" y="3441750"/>
            <a:chExt cx="2090703" cy="813000"/>
          </a:xfrm>
        </p:grpSpPr>
        <p:sp>
          <p:nvSpPr>
            <p:cNvPr id="621" name="Google Shape;621;p18"/>
            <p:cNvSpPr txBox="1"/>
            <p:nvPr/>
          </p:nvSpPr>
          <p:spPr>
            <a:xfrm>
              <a:off x="5425978" y="3441750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</a:rPr>
                <a:t>DeepSORT + ReID + supervision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18"/>
            <p:cNvSpPr txBox="1"/>
            <p:nvPr/>
          </p:nvSpPr>
          <p:spPr>
            <a:xfrm>
              <a:off x="5425975" y="3879750"/>
              <a:ext cx="2090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Clean tracking.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Clean layout.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Improved ReID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23" name="Google Shape;623;p18"/>
          <p:cNvGrpSpPr/>
          <p:nvPr/>
        </p:nvGrpSpPr>
        <p:grpSpPr>
          <a:xfrm>
            <a:off x="3949175" y="3736575"/>
            <a:ext cx="1245650" cy="994475"/>
            <a:chOff x="1326400" y="2748475"/>
            <a:chExt cx="1245650" cy="994475"/>
          </a:xfrm>
        </p:grpSpPr>
        <p:sp>
          <p:nvSpPr>
            <p:cNvPr id="624" name="Google Shape;624;p18"/>
            <p:cNvSpPr/>
            <p:nvPr/>
          </p:nvSpPr>
          <p:spPr>
            <a:xfrm>
              <a:off x="2100300" y="2748475"/>
              <a:ext cx="471750" cy="476850"/>
            </a:xfrm>
            <a:custGeom>
              <a:rect b="b" l="l" r="r" t="t"/>
              <a:pathLst>
                <a:path extrusionOk="0" h="19074" w="18870">
                  <a:moveTo>
                    <a:pt x="255" y="6936"/>
                  </a:moveTo>
                  <a:cubicBezTo>
                    <a:pt x="153" y="7344"/>
                    <a:pt x="102" y="7650"/>
                    <a:pt x="0" y="8007"/>
                  </a:cubicBezTo>
                  <a:lnTo>
                    <a:pt x="1734" y="8925"/>
                  </a:lnTo>
                  <a:lnTo>
                    <a:pt x="1785" y="10812"/>
                  </a:lnTo>
                  <a:lnTo>
                    <a:pt x="153" y="11781"/>
                  </a:lnTo>
                  <a:cubicBezTo>
                    <a:pt x="357" y="12495"/>
                    <a:pt x="612" y="13209"/>
                    <a:pt x="918" y="13821"/>
                  </a:cubicBezTo>
                  <a:lnTo>
                    <a:pt x="2805" y="13515"/>
                  </a:lnTo>
                  <a:lnTo>
                    <a:pt x="3978" y="14994"/>
                  </a:lnTo>
                  <a:lnTo>
                    <a:pt x="3213" y="16779"/>
                  </a:lnTo>
                  <a:cubicBezTo>
                    <a:pt x="3723" y="17187"/>
                    <a:pt x="4335" y="17646"/>
                    <a:pt x="4998" y="17952"/>
                  </a:cubicBezTo>
                  <a:lnTo>
                    <a:pt x="6324" y="16626"/>
                  </a:lnTo>
                  <a:lnTo>
                    <a:pt x="8109" y="17136"/>
                  </a:lnTo>
                  <a:lnTo>
                    <a:pt x="8568" y="18972"/>
                  </a:lnTo>
                  <a:cubicBezTo>
                    <a:pt x="9333" y="19074"/>
                    <a:pt x="9996" y="19074"/>
                    <a:pt x="10812" y="18921"/>
                  </a:cubicBezTo>
                  <a:lnTo>
                    <a:pt x="11118" y="17034"/>
                  </a:lnTo>
                  <a:lnTo>
                    <a:pt x="12903" y="16371"/>
                  </a:lnTo>
                  <a:lnTo>
                    <a:pt x="14382" y="17646"/>
                  </a:lnTo>
                  <a:cubicBezTo>
                    <a:pt x="14993" y="17289"/>
                    <a:pt x="15554" y="16830"/>
                    <a:pt x="16064" y="16320"/>
                  </a:cubicBezTo>
                  <a:lnTo>
                    <a:pt x="15248" y="14586"/>
                  </a:lnTo>
                  <a:lnTo>
                    <a:pt x="16319" y="13005"/>
                  </a:lnTo>
                  <a:lnTo>
                    <a:pt x="18257" y="13209"/>
                  </a:lnTo>
                  <a:cubicBezTo>
                    <a:pt x="18359" y="12852"/>
                    <a:pt x="18512" y="12495"/>
                    <a:pt x="18614" y="12087"/>
                  </a:cubicBezTo>
                  <a:cubicBezTo>
                    <a:pt x="18767" y="11781"/>
                    <a:pt x="18818" y="11424"/>
                    <a:pt x="18869" y="11067"/>
                  </a:cubicBezTo>
                  <a:lnTo>
                    <a:pt x="17186" y="10200"/>
                  </a:lnTo>
                  <a:lnTo>
                    <a:pt x="17084" y="8262"/>
                  </a:lnTo>
                  <a:lnTo>
                    <a:pt x="18767" y="7344"/>
                  </a:lnTo>
                  <a:cubicBezTo>
                    <a:pt x="18563" y="6630"/>
                    <a:pt x="18308" y="5916"/>
                    <a:pt x="18002" y="5202"/>
                  </a:cubicBezTo>
                  <a:lnTo>
                    <a:pt x="16064" y="5559"/>
                  </a:lnTo>
                  <a:lnTo>
                    <a:pt x="14942" y="4081"/>
                  </a:lnTo>
                  <a:lnTo>
                    <a:pt x="15707" y="2296"/>
                  </a:lnTo>
                  <a:cubicBezTo>
                    <a:pt x="15146" y="1837"/>
                    <a:pt x="14535" y="1378"/>
                    <a:pt x="13872" y="1072"/>
                  </a:cubicBezTo>
                  <a:lnTo>
                    <a:pt x="12495" y="2398"/>
                  </a:lnTo>
                  <a:lnTo>
                    <a:pt x="10659" y="1888"/>
                  </a:lnTo>
                  <a:lnTo>
                    <a:pt x="10200" y="52"/>
                  </a:lnTo>
                  <a:cubicBezTo>
                    <a:pt x="9435" y="1"/>
                    <a:pt x="8721" y="1"/>
                    <a:pt x="7956" y="103"/>
                  </a:cubicBezTo>
                  <a:lnTo>
                    <a:pt x="7650" y="2041"/>
                  </a:lnTo>
                  <a:lnTo>
                    <a:pt x="5865" y="2653"/>
                  </a:lnTo>
                  <a:lnTo>
                    <a:pt x="4437" y="1378"/>
                  </a:lnTo>
                  <a:cubicBezTo>
                    <a:pt x="3774" y="1786"/>
                    <a:pt x="3213" y="2245"/>
                    <a:pt x="2703" y="2755"/>
                  </a:cubicBezTo>
                  <a:lnTo>
                    <a:pt x="3570" y="4438"/>
                  </a:lnTo>
                  <a:lnTo>
                    <a:pt x="2499" y="6069"/>
                  </a:lnTo>
                  <a:lnTo>
                    <a:pt x="612" y="5865"/>
                  </a:lnTo>
                  <a:cubicBezTo>
                    <a:pt x="459" y="6222"/>
                    <a:pt x="357" y="6579"/>
                    <a:pt x="255" y="6936"/>
                  </a:cubicBezTo>
                  <a:close/>
                  <a:moveTo>
                    <a:pt x="7752" y="5661"/>
                  </a:moveTo>
                  <a:cubicBezTo>
                    <a:pt x="9894" y="4692"/>
                    <a:pt x="12393" y="5712"/>
                    <a:pt x="13362" y="7905"/>
                  </a:cubicBezTo>
                  <a:cubicBezTo>
                    <a:pt x="14280" y="10047"/>
                    <a:pt x="13260" y="12546"/>
                    <a:pt x="11118" y="13515"/>
                  </a:cubicBezTo>
                  <a:cubicBezTo>
                    <a:pt x="8925" y="14484"/>
                    <a:pt x="6477" y="13464"/>
                    <a:pt x="5508" y="11271"/>
                  </a:cubicBezTo>
                  <a:cubicBezTo>
                    <a:pt x="4539" y="9129"/>
                    <a:pt x="5559" y="6579"/>
                    <a:pt x="7752" y="56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2179350" y="3326225"/>
              <a:ext cx="332775" cy="336950"/>
            </a:xfrm>
            <a:custGeom>
              <a:rect b="b" l="l" r="r" t="t"/>
              <a:pathLst>
                <a:path extrusionOk="0" h="13478" w="13311">
                  <a:moveTo>
                    <a:pt x="6618" y="3736"/>
                  </a:moveTo>
                  <a:cubicBezTo>
                    <a:pt x="7780" y="3736"/>
                    <a:pt x="8879" y="4366"/>
                    <a:pt x="9333" y="5500"/>
                  </a:cubicBezTo>
                  <a:cubicBezTo>
                    <a:pt x="9996" y="7030"/>
                    <a:pt x="9282" y="8815"/>
                    <a:pt x="7752" y="9478"/>
                  </a:cubicBezTo>
                  <a:cubicBezTo>
                    <a:pt x="7378" y="9628"/>
                    <a:pt x="6988" y="9698"/>
                    <a:pt x="6604" y="9698"/>
                  </a:cubicBezTo>
                  <a:cubicBezTo>
                    <a:pt x="5419" y="9698"/>
                    <a:pt x="4287" y="9027"/>
                    <a:pt x="3825" y="7948"/>
                  </a:cubicBezTo>
                  <a:cubicBezTo>
                    <a:pt x="3162" y="6418"/>
                    <a:pt x="3876" y="4634"/>
                    <a:pt x="5406" y="3971"/>
                  </a:cubicBezTo>
                  <a:cubicBezTo>
                    <a:pt x="5801" y="3812"/>
                    <a:pt x="6213" y="3736"/>
                    <a:pt x="6618" y="3736"/>
                  </a:cubicBezTo>
                  <a:close/>
                  <a:moveTo>
                    <a:pt x="6716" y="0"/>
                  </a:moveTo>
                  <a:cubicBezTo>
                    <a:pt x="6364" y="0"/>
                    <a:pt x="6013" y="60"/>
                    <a:pt x="5661" y="95"/>
                  </a:cubicBezTo>
                  <a:lnTo>
                    <a:pt x="5457" y="1421"/>
                  </a:lnTo>
                  <a:lnTo>
                    <a:pt x="4182" y="1880"/>
                  </a:lnTo>
                  <a:lnTo>
                    <a:pt x="3162" y="962"/>
                  </a:lnTo>
                  <a:cubicBezTo>
                    <a:pt x="2703" y="1217"/>
                    <a:pt x="2346" y="1574"/>
                    <a:pt x="1938" y="1931"/>
                  </a:cubicBezTo>
                  <a:lnTo>
                    <a:pt x="2601" y="3155"/>
                  </a:lnTo>
                  <a:lnTo>
                    <a:pt x="1836" y="4226"/>
                  </a:lnTo>
                  <a:lnTo>
                    <a:pt x="459" y="4124"/>
                  </a:lnTo>
                  <a:cubicBezTo>
                    <a:pt x="306" y="4379"/>
                    <a:pt x="255" y="4634"/>
                    <a:pt x="153" y="4888"/>
                  </a:cubicBezTo>
                  <a:lnTo>
                    <a:pt x="0" y="5653"/>
                  </a:lnTo>
                  <a:lnTo>
                    <a:pt x="1173" y="6265"/>
                  </a:lnTo>
                  <a:lnTo>
                    <a:pt x="1275" y="7591"/>
                  </a:lnTo>
                  <a:lnTo>
                    <a:pt x="102" y="8305"/>
                  </a:lnTo>
                  <a:cubicBezTo>
                    <a:pt x="255" y="8815"/>
                    <a:pt x="408" y="9325"/>
                    <a:pt x="612" y="9784"/>
                  </a:cubicBezTo>
                  <a:lnTo>
                    <a:pt x="1938" y="9580"/>
                  </a:lnTo>
                  <a:lnTo>
                    <a:pt x="2754" y="10651"/>
                  </a:lnTo>
                  <a:lnTo>
                    <a:pt x="2244" y="11875"/>
                  </a:lnTo>
                  <a:cubicBezTo>
                    <a:pt x="2652" y="12181"/>
                    <a:pt x="3009" y="12487"/>
                    <a:pt x="3519" y="12691"/>
                  </a:cubicBezTo>
                  <a:lnTo>
                    <a:pt x="4488" y="11773"/>
                  </a:lnTo>
                  <a:lnTo>
                    <a:pt x="5763" y="12130"/>
                  </a:lnTo>
                  <a:lnTo>
                    <a:pt x="6069" y="13456"/>
                  </a:lnTo>
                  <a:cubicBezTo>
                    <a:pt x="6218" y="13471"/>
                    <a:pt x="6368" y="13477"/>
                    <a:pt x="6518" y="13477"/>
                  </a:cubicBezTo>
                  <a:cubicBezTo>
                    <a:pt x="6882" y="13477"/>
                    <a:pt x="7253" y="13441"/>
                    <a:pt x="7650" y="13405"/>
                  </a:cubicBezTo>
                  <a:lnTo>
                    <a:pt x="7803" y="12079"/>
                  </a:lnTo>
                  <a:lnTo>
                    <a:pt x="9078" y="11620"/>
                  </a:lnTo>
                  <a:lnTo>
                    <a:pt x="10098" y="12538"/>
                  </a:lnTo>
                  <a:cubicBezTo>
                    <a:pt x="10557" y="12283"/>
                    <a:pt x="10914" y="11926"/>
                    <a:pt x="11322" y="11569"/>
                  </a:cubicBezTo>
                  <a:lnTo>
                    <a:pt x="10761" y="10345"/>
                  </a:lnTo>
                  <a:lnTo>
                    <a:pt x="11526" y="9274"/>
                  </a:lnTo>
                  <a:lnTo>
                    <a:pt x="12851" y="9376"/>
                  </a:lnTo>
                  <a:cubicBezTo>
                    <a:pt x="12953" y="9121"/>
                    <a:pt x="13055" y="8866"/>
                    <a:pt x="13106" y="8611"/>
                  </a:cubicBezTo>
                  <a:cubicBezTo>
                    <a:pt x="13157" y="8356"/>
                    <a:pt x="13259" y="8101"/>
                    <a:pt x="13310" y="7948"/>
                  </a:cubicBezTo>
                  <a:lnTo>
                    <a:pt x="12086" y="7285"/>
                  </a:lnTo>
                  <a:lnTo>
                    <a:pt x="12035" y="5959"/>
                  </a:lnTo>
                  <a:lnTo>
                    <a:pt x="13157" y="5245"/>
                  </a:lnTo>
                  <a:cubicBezTo>
                    <a:pt x="13055" y="4735"/>
                    <a:pt x="12851" y="4226"/>
                    <a:pt x="12647" y="3767"/>
                  </a:cubicBezTo>
                  <a:lnTo>
                    <a:pt x="11322" y="3971"/>
                  </a:lnTo>
                  <a:lnTo>
                    <a:pt x="10506" y="2900"/>
                  </a:lnTo>
                  <a:lnTo>
                    <a:pt x="11016" y="1676"/>
                  </a:lnTo>
                  <a:cubicBezTo>
                    <a:pt x="10608" y="1370"/>
                    <a:pt x="10200" y="1064"/>
                    <a:pt x="9741" y="809"/>
                  </a:cubicBezTo>
                  <a:lnTo>
                    <a:pt x="8772" y="1727"/>
                  </a:lnTo>
                  <a:lnTo>
                    <a:pt x="7497" y="1370"/>
                  </a:lnTo>
                  <a:lnTo>
                    <a:pt x="7191" y="44"/>
                  </a:lnTo>
                  <a:cubicBezTo>
                    <a:pt x="7033" y="12"/>
                    <a:pt x="6874" y="0"/>
                    <a:pt x="6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1326400" y="2916775"/>
              <a:ext cx="821100" cy="826175"/>
            </a:xfrm>
            <a:custGeom>
              <a:rect b="b" l="l" r="r" t="t"/>
              <a:pathLst>
                <a:path extrusionOk="0" h="33047" w="32844">
                  <a:moveTo>
                    <a:pt x="358" y="12189"/>
                  </a:moveTo>
                  <a:cubicBezTo>
                    <a:pt x="205" y="12852"/>
                    <a:pt x="103" y="13413"/>
                    <a:pt x="1" y="14025"/>
                  </a:cubicBezTo>
                  <a:lnTo>
                    <a:pt x="3009" y="15504"/>
                  </a:lnTo>
                  <a:lnTo>
                    <a:pt x="3162" y="18768"/>
                  </a:lnTo>
                  <a:lnTo>
                    <a:pt x="358" y="20553"/>
                  </a:lnTo>
                  <a:cubicBezTo>
                    <a:pt x="715" y="21776"/>
                    <a:pt x="1123" y="22949"/>
                    <a:pt x="1786" y="24122"/>
                  </a:cubicBezTo>
                  <a:lnTo>
                    <a:pt x="5049" y="23561"/>
                  </a:lnTo>
                  <a:lnTo>
                    <a:pt x="7140" y="26111"/>
                  </a:lnTo>
                  <a:lnTo>
                    <a:pt x="5916" y="29171"/>
                  </a:lnTo>
                  <a:cubicBezTo>
                    <a:pt x="6885" y="29936"/>
                    <a:pt x="7905" y="30599"/>
                    <a:pt x="9027" y="31211"/>
                  </a:cubicBezTo>
                  <a:lnTo>
                    <a:pt x="11322" y="28814"/>
                  </a:lnTo>
                  <a:lnTo>
                    <a:pt x="14535" y="29732"/>
                  </a:lnTo>
                  <a:lnTo>
                    <a:pt x="15351" y="32996"/>
                  </a:lnTo>
                  <a:cubicBezTo>
                    <a:pt x="16626" y="33047"/>
                    <a:pt x="17901" y="32996"/>
                    <a:pt x="19176" y="32792"/>
                  </a:cubicBezTo>
                  <a:lnTo>
                    <a:pt x="19635" y="29528"/>
                  </a:lnTo>
                  <a:lnTo>
                    <a:pt x="22695" y="28406"/>
                  </a:lnTo>
                  <a:lnTo>
                    <a:pt x="25244" y="30497"/>
                  </a:lnTo>
                  <a:cubicBezTo>
                    <a:pt x="26315" y="29783"/>
                    <a:pt x="27284" y="29018"/>
                    <a:pt x="28253" y="28049"/>
                  </a:cubicBezTo>
                  <a:lnTo>
                    <a:pt x="26723" y="25142"/>
                  </a:lnTo>
                  <a:lnTo>
                    <a:pt x="28508" y="22388"/>
                  </a:lnTo>
                  <a:lnTo>
                    <a:pt x="31823" y="22643"/>
                  </a:lnTo>
                  <a:cubicBezTo>
                    <a:pt x="32078" y="22031"/>
                    <a:pt x="32231" y="21419"/>
                    <a:pt x="32435" y="20757"/>
                  </a:cubicBezTo>
                  <a:cubicBezTo>
                    <a:pt x="32588" y="20145"/>
                    <a:pt x="32690" y="19533"/>
                    <a:pt x="32843" y="18972"/>
                  </a:cubicBezTo>
                  <a:lnTo>
                    <a:pt x="29834" y="17493"/>
                  </a:lnTo>
                  <a:lnTo>
                    <a:pt x="29630" y="14229"/>
                  </a:lnTo>
                  <a:lnTo>
                    <a:pt x="32435" y="12444"/>
                  </a:lnTo>
                  <a:cubicBezTo>
                    <a:pt x="32129" y="11220"/>
                    <a:pt x="31670" y="9996"/>
                    <a:pt x="31109" y="8874"/>
                  </a:cubicBezTo>
                  <a:lnTo>
                    <a:pt x="27845" y="9435"/>
                  </a:lnTo>
                  <a:lnTo>
                    <a:pt x="25805" y="6885"/>
                  </a:lnTo>
                  <a:lnTo>
                    <a:pt x="27029" y="3825"/>
                  </a:lnTo>
                  <a:cubicBezTo>
                    <a:pt x="26060" y="3009"/>
                    <a:pt x="24989" y="2295"/>
                    <a:pt x="23817" y="1734"/>
                  </a:cubicBezTo>
                  <a:lnTo>
                    <a:pt x="21522" y="4080"/>
                  </a:lnTo>
                  <a:lnTo>
                    <a:pt x="18360" y="3264"/>
                  </a:lnTo>
                  <a:lnTo>
                    <a:pt x="17544" y="51"/>
                  </a:lnTo>
                  <a:cubicBezTo>
                    <a:pt x="16269" y="0"/>
                    <a:pt x="14994" y="51"/>
                    <a:pt x="13719" y="255"/>
                  </a:cubicBezTo>
                  <a:lnTo>
                    <a:pt x="13260" y="3519"/>
                  </a:lnTo>
                  <a:lnTo>
                    <a:pt x="10200" y="4743"/>
                  </a:lnTo>
                  <a:lnTo>
                    <a:pt x="7650" y="2601"/>
                  </a:lnTo>
                  <a:cubicBezTo>
                    <a:pt x="6579" y="3315"/>
                    <a:pt x="5559" y="4080"/>
                    <a:pt x="4641" y="5049"/>
                  </a:cubicBezTo>
                  <a:lnTo>
                    <a:pt x="6171" y="7956"/>
                  </a:lnTo>
                  <a:lnTo>
                    <a:pt x="4386" y="10710"/>
                  </a:lnTo>
                  <a:lnTo>
                    <a:pt x="1072" y="10506"/>
                  </a:lnTo>
                  <a:cubicBezTo>
                    <a:pt x="766" y="10914"/>
                    <a:pt x="562" y="11577"/>
                    <a:pt x="358" y="12189"/>
                  </a:cubicBezTo>
                  <a:close/>
                  <a:moveTo>
                    <a:pt x="13260" y="9690"/>
                  </a:moveTo>
                  <a:cubicBezTo>
                    <a:pt x="16932" y="8007"/>
                    <a:pt x="21369" y="9639"/>
                    <a:pt x="23052" y="13362"/>
                  </a:cubicBezTo>
                  <a:cubicBezTo>
                    <a:pt x="24785" y="17034"/>
                    <a:pt x="23154" y="21419"/>
                    <a:pt x="19431" y="23153"/>
                  </a:cubicBezTo>
                  <a:cubicBezTo>
                    <a:pt x="15759" y="24887"/>
                    <a:pt x="11322" y="23204"/>
                    <a:pt x="9639" y="19533"/>
                  </a:cubicBezTo>
                  <a:cubicBezTo>
                    <a:pt x="7905" y="15759"/>
                    <a:pt x="9537" y="11373"/>
                    <a:pt x="13260" y="9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7" name="Google Shape;627;p18"/>
          <p:cNvSpPr/>
          <p:nvPr/>
        </p:nvSpPr>
        <p:spPr>
          <a:xfrm>
            <a:off x="2723775" y="3963875"/>
            <a:ext cx="282000" cy="475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5"/>
                </a:solidFill>
                <a:latin typeface="Arial"/>
              </a:rPr>
              <a:t>1</a:t>
            </a:r>
          </a:p>
        </p:txBody>
      </p:sp>
      <p:sp>
        <p:nvSpPr>
          <p:cNvPr id="628" name="Google Shape;628;p18"/>
          <p:cNvSpPr/>
          <p:nvPr/>
        </p:nvSpPr>
        <p:spPr>
          <a:xfrm>
            <a:off x="3567724" y="2860675"/>
            <a:ext cx="362650" cy="4925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EA9999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EA9999"/>
                </a:solidFill>
                <a:latin typeface="Arial"/>
              </a:rPr>
              <a:t>2</a:t>
            </a:r>
          </a:p>
        </p:txBody>
      </p:sp>
      <p:sp>
        <p:nvSpPr>
          <p:cNvPr id="629" name="Google Shape;629;p18"/>
          <p:cNvSpPr/>
          <p:nvPr/>
        </p:nvSpPr>
        <p:spPr>
          <a:xfrm>
            <a:off x="5236550" y="2907775"/>
            <a:ext cx="316800" cy="398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3"/>
                </a:solidFill>
                <a:latin typeface="Arial"/>
              </a:rPr>
              <a:t>3</a:t>
            </a:r>
          </a:p>
        </p:txBody>
      </p:sp>
      <p:sp>
        <p:nvSpPr>
          <p:cNvPr id="630" name="Google Shape;630;p18"/>
          <p:cNvSpPr/>
          <p:nvPr/>
        </p:nvSpPr>
        <p:spPr>
          <a:xfrm>
            <a:off x="6138225" y="4002575"/>
            <a:ext cx="368725" cy="398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9" title="Screenshot (50).png"/>
          <p:cNvPicPr preferRelativeResize="0"/>
          <p:nvPr/>
        </p:nvPicPr>
        <p:blipFill rotWithShape="1">
          <a:blip r:embed="rId3">
            <a:alphaModFix/>
          </a:blip>
          <a:srcRect b="19452" l="22236" r="21396" t="0"/>
          <a:stretch/>
        </p:blipFill>
        <p:spPr>
          <a:xfrm>
            <a:off x="764400" y="1270626"/>
            <a:ext cx="3237504" cy="260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9" title="Screenshot (49).png"/>
          <p:cNvPicPr preferRelativeResize="0"/>
          <p:nvPr/>
        </p:nvPicPr>
        <p:blipFill rotWithShape="1">
          <a:blip r:embed="rId4">
            <a:alphaModFix/>
          </a:blip>
          <a:srcRect b="18897" l="20750" r="18019" t="0"/>
          <a:stretch/>
        </p:blipFill>
        <p:spPr>
          <a:xfrm>
            <a:off x="4909831" y="1244200"/>
            <a:ext cx="3492542" cy="260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Arial"/>
                <a:ea typeface="Arial"/>
                <a:cs typeface="Arial"/>
                <a:sym typeface="Arial"/>
              </a:rPr>
              <a:t>Heatmap Generation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0"/>
          <p:cNvSpPr txBox="1"/>
          <p:nvPr/>
        </p:nvSpPr>
        <p:spPr>
          <a:xfrm>
            <a:off x="457200" y="1366175"/>
            <a:ext cx="4530900" cy="30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Frame by Frame detections.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generating a 2D gaussian kernel on grid.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map is colored and normalized using OpenCV COLORMAP_JET.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43" name="Google Shape;643;p20"/>
          <p:cNvSpPr/>
          <p:nvPr/>
        </p:nvSpPr>
        <p:spPr>
          <a:xfrm>
            <a:off x="2289600" y="1848813"/>
            <a:ext cx="162900" cy="162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0"/>
          <p:cNvSpPr/>
          <p:nvPr/>
        </p:nvSpPr>
        <p:spPr>
          <a:xfrm>
            <a:off x="2289675" y="3490706"/>
            <a:ext cx="162900" cy="162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5" name="Google Shape;645;p20"/>
          <p:cNvCxnSpPr>
            <a:stCxn id="646" idx="2"/>
            <a:endCxn id="644" idx="6"/>
          </p:cNvCxnSpPr>
          <p:nvPr/>
        </p:nvCxnSpPr>
        <p:spPr>
          <a:xfrm rot="10800000">
            <a:off x="2452575" y="3572156"/>
            <a:ext cx="292200" cy="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20"/>
          <p:cNvSpPr/>
          <p:nvPr/>
        </p:nvSpPr>
        <p:spPr>
          <a:xfrm>
            <a:off x="6691425" y="3490706"/>
            <a:ext cx="162900" cy="162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0"/>
          <p:cNvSpPr/>
          <p:nvPr/>
        </p:nvSpPr>
        <p:spPr>
          <a:xfrm>
            <a:off x="6691500" y="1848806"/>
            <a:ext cx="162900" cy="162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238" y="1756700"/>
            <a:ext cx="1896900" cy="18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275" y="1756700"/>
            <a:ext cx="1896900" cy="18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BCBC2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Integration Workflow</a:t>
            </a:r>
            <a:endParaRPr/>
          </a:p>
        </p:txBody>
      </p:sp>
      <p:sp>
        <p:nvSpPr>
          <p:cNvPr id="656" name="Google Shape;656;p21"/>
          <p:cNvSpPr/>
          <p:nvPr/>
        </p:nvSpPr>
        <p:spPr>
          <a:xfrm>
            <a:off x="457200" y="1149950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30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57" name="Google Shape;657;p21"/>
          <p:cNvSpPr/>
          <p:nvPr/>
        </p:nvSpPr>
        <p:spPr>
          <a:xfrm>
            <a:off x="4285650" y="1149938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30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58" name="Google Shape;658;p21"/>
          <p:cNvSpPr/>
          <p:nvPr/>
        </p:nvSpPr>
        <p:spPr>
          <a:xfrm>
            <a:off x="7927775" y="1105500"/>
            <a:ext cx="572700" cy="572700"/>
          </a:xfrm>
          <a:prstGeom prst="ellipse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30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659" name="Google Shape;659;p21"/>
          <p:cNvCxnSpPr/>
          <p:nvPr/>
        </p:nvCxnSpPr>
        <p:spPr>
          <a:xfrm flipH="1">
            <a:off x="1682900" y="1418000"/>
            <a:ext cx="1896900" cy="2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21"/>
          <p:cNvSpPr/>
          <p:nvPr/>
        </p:nvSpPr>
        <p:spPr>
          <a:xfrm>
            <a:off x="102325" y="2201350"/>
            <a:ext cx="1719600" cy="481500"/>
          </a:xfrm>
          <a:prstGeom prst="roundRect">
            <a:avLst>
              <a:gd fmla="val 20171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Jetson Nano</a:t>
            </a:r>
            <a:endParaRPr/>
          </a:p>
        </p:txBody>
      </p:sp>
      <p:sp>
        <p:nvSpPr>
          <p:cNvPr id="661" name="Google Shape;661;p21"/>
          <p:cNvSpPr/>
          <p:nvPr/>
        </p:nvSpPr>
        <p:spPr>
          <a:xfrm>
            <a:off x="3726625" y="2201338"/>
            <a:ext cx="1719600" cy="481500"/>
          </a:xfrm>
          <a:prstGeom prst="roundRect">
            <a:avLst>
              <a:gd fmla="val 2017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PC server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cxnSp>
        <p:nvCxnSpPr>
          <p:cNvPr id="662" name="Google Shape;662;p21"/>
          <p:cNvCxnSpPr/>
          <p:nvPr/>
        </p:nvCxnSpPr>
        <p:spPr>
          <a:xfrm flipH="1">
            <a:off x="5444613" y="1435250"/>
            <a:ext cx="1896900" cy="21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21"/>
          <p:cNvSpPr/>
          <p:nvPr/>
        </p:nvSpPr>
        <p:spPr>
          <a:xfrm>
            <a:off x="7350925" y="2201350"/>
            <a:ext cx="1776000" cy="481500"/>
          </a:xfrm>
          <a:prstGeom prst="roundRect">
            <a:avLst>
              <a:gd fmla="val 20171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Jetson Nano (Display)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4" name="Google Shape;664;p21"/>
          <p:cNvSpPr txBox="1"/>
          <p:nvPr/>
        </p:nvSpPr>
        <p:spPr>
          <a:xfrm>
            <a:off x="0" y="749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Flow:</a:t>
            </a:r>
            <a:endParaRPr/>
          </a:p>
        </p:txBody>
      </p:sp>
      <p:sp>
        <p:nvSpPr>
          <p:cNvPr id="665" name="Google Shape;665;p21"/>
          <p:cNvSpPr txBox="1"/>
          <p:nvPr/>
        </p:nvSpPr>
        <p:spPr>
          <a:xfrm>
            <a:off x="2640125" y="3240900"/>
            <a:ext cx="45888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AI Server (PC)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Runs full Python/OpenCV/YOLOv5 inference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Applies DeepSORT tracking &amp; heatmap generation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Serves processed frames &amp; analytics back over network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s Marketing Infographics by Slidesgo">
  <a:themeElements>
    <a:clrScheme name="Simple Light">
      <a:dk1>
        <a:srgbClr val="000000"/>
      </a:dk1>
      <a:lt1>
        <a:srgbClr val="FFFFFF"/>
      </a:lt1>
      <a:dk2>
        <a:srgbClr val="CBE5E8"/>
      </a:dk2>
      <a:lt2>
        <a:srgbClr val="A8D3D8"/>
      </a:lt2>
      <a:accent1>
        <a:srgbClr val="FE646F"/>
      </a:accent1>
      <a:accent2>
        <a:srgbClr val="FD4755"/>
      </a:accent2>
      <a:accent3>
        <a:srgbClr val="F7EC91"/>
      </a:accent3>
      <a:accent4>
        <a:srgbClr val="FFE177"/>
      </a:accent4>
      <a:accent5>
        <a:srgbClr val="8379C1"/>
      </a:accent5>
      <a:accent6>
        <a:srgbClr val="6E61B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